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u.wikipedia.org/wiki/%D0%90%D0%BB%D1%82%D0%B0%D0%B9%D1%81%D0%BA%D0%B8%D0%B9_%D0%BA%D1%80%D0%B0%D0%B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916832"/>
            <a:ext cx="6400800" cy="4176464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Автобиографическая проза</a:t>
            </a:r>
          </a:p>
          <a:p>
            <a:endParaRPr lang="ru-RU" sz="23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3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 жанр, где писатель рассказывает о своей жизни, смешивая реальные факты биографии с художественным вымыслом; она отличается от чистых мемуаров фокусом на внутреннем мире личности автора, а от дневника — ретроспективным осмыслением событий, часто с использованием вымысла. Это могут быть классические автобиографии, мемуарная проза или современный </a:t>
            </a:r>
            <a:r>
              <a:rPr lang="ru-RU" sz="2300" b="0" dirty="0" err="1" smtClean="0">
                <a:solidFill>
                  <a:schemeClr val="accent5">
                    <a:lumMod val="50000"/>
                  </a:schemeClr>
                </a:solidFill>
              </a:rPr>
              <a:t>автофикшн</a:t>
            </a:r>
            <a:r>
              <a:rPr lang="ru-RU" sz="2300" b="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где границы между реальным и вымышленным размыты</a:t>
            </a:r>
            <a:r>
              <a:rPr lang="ru-RU" sz="2300" b="0" dirty="0"/>
              <a:t>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0469" y="266986"/>
            <a:ext cx="3358557" cy="105762"/>
          </a:xfrm>
        </p:spPr>
        <p:txBody>
          <a:bodyPr>
            <a:normAutofit fontScale="90000"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252536" y="764704"/>
            <a:ext cx="3240360" cy="2952328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Докажите, что рассказ В. Распутина «Уроки французского» является автобиографическим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060848"/>
            <a:ext cx="6400800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Образ народа</a:t>
            </a: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Образ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народа — это собирательное представление об общности людей, объединённых языком, культурой, бытом, территорией и историей, который формируется в сознании как через реальные черты этноса (этническое самосознание), так и через художественные, литературные образы, созданные писателями и деятелями культуры. Это сочетание материальной и духовной культуры, традиций, верований и коллективного опыта, отражающего характер и дух нации.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908720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Укажите черты образа народа в прозе писателей-«деревенщиков»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060848"/>
            <a:ext cx="6400800" cy="424847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Главный герой</a:t>
            </a:r>
          </a:p>
          <a:p>
            <a:endParaRPr lang="ru-RU" sz="20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</a:rPr>
              <a:t>Главный </a:t>
            </a:r>
            <a:r>
              <a:rPr lang="ru-RU" sz="2000" b="0" dirty="0">
                <a:solidFill>
                  <a:schemeClr val="accent5">
                    <a:lumMod val="50000"/>
                  </a:schemeClr>
                </a:solidFill>
              </a:rPr>
              <a:t>герой в литературоведении — это центральная фигура произведения, носитель авторской идеи, вокруг которого строится сюжет и конфликт, двигатель повествования; он отличается от второстепенных персонажей тем, что находится в фокусе внимания и его внутренний мир раскрывается наиболее полно. В литературоведении его также называют протагонистом.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980728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Назовите главных героев в прозе писателей-«деревенщиков»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060848"/>
            <a:ext cx="6688832" cy="424847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Характер героя</a:t>
            </a:r>
          </a:p>
          <a:p>
            <a:endParaRPr lang="ru-RU" sz="18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8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Характер 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героя — это уникальный набор его внутренних качеств, черт, свойств и привычек, который определяет его поведение, поступки и мотивацию в произведении, раскрываясь через действия, речь и взаимоотношения с другими персонажами. Он включает темперамент (холерик, сангвиник), уровень энергии, социальное поведение (интроверт/экстраверт) и глубинные убеждения, отличая его от других и создавая основу для конфликтов и развития сюжета. 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Основные аспекты характера: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Внутреннее «Я»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Истинная личность, которая может быть скрыта под «маской» внешнего поведения (</a:t>
            </a:r>
            <a:r>
              <a:rPr lang="ru-RU" sz="1800" b="0" dirty="0" err="1">
                <a:solidFill>
                  <a:schemeClr val="accent5">
                    <a:lumMod val="50000"/>
                  </a:schemeClr>
                </a:solidFill>
              </a:rPr>
              <a:t>характеризации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Движущая сила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Цели, мечты и мотивы (любовь, месть, стремление к успеху).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Психологические черты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Уровень энергии, темперамент, интроверсия/экстраверсия, привычки.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Поступки и реакции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Как герой действует в разных ситуациях, его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реакции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Как раскрывается характер: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Через поступки и диалоги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Самый надежный способ показать глубину души.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Через речь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Манера говорить, словарный запас, использование просторечий или книжных слов.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Через внутренний мир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Мысли, чувства, рефлексия (склонность к самоанализу).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Через отношение других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Как героя видят друзья, враги, случайные знакомые.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«Говорящие» детали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: Причуды, шрамы, привычки, говорящие фамилии (Плюшкин, Фамусов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252536" y="908720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Дайте характеристику образу героя повести В. Белова «Привычное дело»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42484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Пейзаж в произведении</a:t>
            </a: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Пейзаж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в произведении — это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словесное изображение природы или окружающей среды (города, деревни)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, которое выходит за рамки простого фона и выполняет важные художественные функции: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раскрывает психологическое состояние героя (зеркало души), создает атмосферу, определяет время и место действия, намекает на авторскую позицию, служит источником философских размышлений или становится полноправным участником сюжета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, помогая глубже понять замысел автора, как, например, в «Отцах и детях» Тургенева или «Степи» Чехова, где пейзаж сам становится героем.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764704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Охарактеризуйте роль пейзажных зарисовок в повести В. Белова «Привычное дело»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640080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Мотив в произведении</a:t>
            </a:r>
          </a:p>
          <a:p>
            <a:pPr fontAlgn="ctr"/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ctr"/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ctr"/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произведении присутствуют различные мотивы, которые могут быть сюжетными (например, путешествие, поиск, испытания) или образными (например, дорога, зеркало, птица). Также встречаются социальные, познавательные, побудительные и другие виды мотивов, которые могут быть как осознанными, так и неосознанными. Анализ произведения помогает выявить специфические мотивы, которые связывают разные элементы сюжета и придают ему глубину. </a:t>
            </a:r>
          </a:p>
          <a:p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692696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Назовите ведущие мотивы «деревенской» прозы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636912"/>
            <a:ext cx="6688832" cy="2520280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В произведениях писателей-«деревенщиков» отразились их родные места</a:t>
            </a:r>
          </a:p>
          <a:p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Вологодчина…</a:t>
            </a:r>
          </a:p>
          <a:p>
            <a:r>
              <a:rPr lang="ru-RU" sz="2500" b="0" dirty="0">
                <a:solidFill>
                  <a:schemeClr val="accent5">
                    <a:lumMod val="50000"/>
                  </a:schemeClr>
                </a:solidFill>
              </a:rPr>
              <a:t>Вологодчина — это неформальное название Вологодской области, субъекта Российской Федерации, известного своей богатой историей, культурой, уникальными кружевами, северной чернью и многочисленными монастырями. Это край с древними городами, такими как Вологда (административный центр), Великий Устюг, Череповец, Кириллов, и живописными природными ландшафтами. Регион славится как «Северная Фиваида» из-за большого количества святынь, а также как родина знаменитых промыслов, включая кружевоплетение и чернение по </a:t>
            </a:r>
            <a:r>
              <a:rPr lang="ru-RU" sz="2500" b="0" dirty="0" smtClean="0">
                <a:solidFill>
                  <a:schemeClr val="accent5">
                    <a:lumMod val="50000"/>
                  </a:schemeClr>
                </a:solidFill>
              </a:rPr>
              <a:t>серебру.</a:t>
            </a:r>
            <a:endParaRPr lang="ru-RU" b="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2609850" cy="1752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324544" y="692696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из представителей «деревенской» прозы уроженец вологодской земли?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264696" cy="2880320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В произведениях писателей-«деревенщиков» отразились их родные места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Байкал и Иркутская область</a:t>
            </a:r>
          </a:p>
          <a:p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Байкал — это самое глубокое озеро в мире, расположенное на границе России, в южной части Восточной Сибири, между Иркутской областью и Республикой Бурятия; Иркутская область занимает его западный берег, где находятся крупные тур. центры типа Листвянки, а сама область – это огромный регион с лесами, горами и бассейнами рек Енисей и Лена, а Байкал – его уникальная жемчужина, центр притяжения и крупнейший резервуар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пресной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воды.</a:t>
            </a:r>
            <a:r>
              <a:rPr lang="ru-RU" sz="1000" b="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2638425" cy="1733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828925" cy="1619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6"/>
            <a:ext cx="28575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252536" y="764704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из представителей «деревенской» прозы родом с Байкала?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В произведениях писателей-«деревенщиков» отразились их родные места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Красноярский край</a:t>
            </a:r>
          </a:p>
          <a:p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Красноярский 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край — субъект Российской Федерации в Сибирском федеральном округе; относится к Восточно-Сибирскому экономическому району.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628900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252536" y="1412776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из представителей «деревенской» прозы родом с Енисея?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636912"/>
            <a:ext cx="6616824" cy="2736304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В произведениях писателей-«деревенщиков» отразились их родные места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Алтайский край</a:t>
            </a:r>
          </a:p>
          <a:p>
            <a:pPr>
              <a:spcBef>
                <a:spcPts val="0"/>
              </a:spcBef>
            </a:pP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Образован 28 сентября 1937 года. Административный центр — город Барнаул. Исторически краю предшествовала Алтайская губерния, образованная в 1917 году. Граничит 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  с Республикой Алтай, Новосибирской, Кемеровской областями </a:t>
            </a:r>
            <a:endParaRPr lang="ru-RU" sz="18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России,</a:t>
            </a:r>
          </a:p>
          <a:p>
            <a:pPr>
              <a:spcBef>
                <a:spcPts val="0"/>
              </a:spcBef>
            </a:pP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 Павлодарской, Абайской и Восточно-Казахстанской областями Республики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Казахстан.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>
                <a:hlinkClick r:id="rId2"/>
              </a:rPr>
              <a:t/>
            </a:r>
            <a:br>
              <a:rPr lang="ru-RU" b="0" dirty="0">
                <a:hlinkClick r:id="rId2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2705100" cy="16954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2781300" cy="16478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22959" cy="17399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180528" y="1772816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из представителей «деревенской» прозы родом с Алтая?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22322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произведениях писателей-«деревенщиков» отразились их родные места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Архангельская область</a:t>
            </a:r>
          </a:p>
          <a:p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(неофициальный синоним: </a:t>
            </a: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</a:rPr>
              <a:t>Поморье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) — субъект Российской Федерации на севере Европейской части России, входящий в Северо-Западный федеральный округ.</a:t>
            </a:r>
          </a:p>
          <a:p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Архангельская область является 8-м по территории субъектом Российской Федерации, а также крупнейшим регионом в европейской части России и крупнейшей областью (провинцией) в Европе, превосходя по территории такие крупные государства, как Франция и 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Испания.</a:t>
            </a: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Общая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площадь региона составляет 589 913 км², из которых 330 103 км² — основная (континентальная) территория с архипелагом Земля Франца-Иосифа площадью 16134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км²,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176 810 км² — входящий в состав области самостоятельный субъект федерации Ненецкий автономный округ, 83 000 км² — архипелаг Новая Земля.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2466975" cy="1847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600325" cy="1762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0" y="1916832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из представителей «деревенской» прозы родом с Пинеги?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916832"/>
            <a:ext cx="6400800" cy="4320480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«деревенская» проза</a:t>
            </a:r>
          </a:p>
          <a:p>
            <a:endParaRPr lang="ru-RU" sz="20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300" b="0" dirty="0" smtClean="0">
                <a:solidFill>
                  <a:schemeClr val="accent5">
                    <a:lumMod val="50000"/>
                  </a:schemeClr>
                </a:solidFill>
              </a:rPr>
              <a:t>направление 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в русской </a:t>
            </a:r>
            <a:r>
              <a:rPr lang="ru-RU" sz="2300" b="0" dirty="0" smtClean="0">
                <a:solidFill>
                  <a:schemeClr val="accent5">
                    <a:lumMod val="50000"/>
                  </a:schemeClr>
                </a:solidFill>
              </a:rPr>
              <a:t>литературе 1950-1980-х годов, 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которое обращается к традиционным ценностям и проблемам современной сельской жизни. Для него характерны тонкий психологизм, взгляд на мир с крестьянской точки зрения, опора на народную </a:t>
            </a:r>
            <a:r>
              <a:rPr lang="ru-RU" sz="2300" b="0" dirty="0" smtClean="0">
                <a:solidFill>
                  <a:schemeClr val="accent5">
                    <a:lumMod val="50000"/>
                  </a:schemeClr>
                </a:solidFill>
              </a:rPr>
              <a:t>культуру.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300" b="0" dirty="0" smtClean="0">
                <a:solidFill>
                  <a:schemeClr val="accent5">
                    <a:lumMod val="50000"/>
                  </a:schemeClr>
                </a:solidFill>
              </a:rPr>
              <a:t>Тема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 Осмысление судьбы русской деревни после коллективизации, проблемы села.</a:t>
            </a:r>
          </a:p>
          <a:p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Герои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 Обычные крестьяне, «праведники», чья жизнь часто оказывается в центре повествования.</a:t>
            </a:r>
          </a:p>
          <a:p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Стиль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300" b="0" dirty="0">
                <a:solidFill>
                  <a:schemeClr val="accent5">
                    <a:lumMod val="50000"/>
                  </a:schemeClr>
                </a:solidFill>
              </a:rPr>
              <a:t> Опора на народную культуру, язык и традиции. Глубокое проникновение в психологию героев и, часто, использование живого диалектного языка</a:t>
            </a: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180528" y="908720"/>
            <a:ext cx="3096344" cy="2952328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является ведущими представителями «деревенской» прозы?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6760840" cy="37444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Выдающиеся произведения писателей-«деревенщиков»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Василий Иванович Белов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Василий Белов родился 23 октября 1932 г. в деревне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Тимониха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Вологодской области в крестьянской семье. Его отец погиб на войне. Еще мальчишкой Белов начал работать в колхозе, помогая матери поднимать четверых младших детей. После окончания сельской школы-семилетки Белов получил специальность столяра и плотника. Работал столяром, мотористом в леспромхозе, электромонтером. После службы в армии работал на заводе в городе Молотове (теперь Пермь). В 1956 г. вернулся на Вологодчину и стал сотрудником районной газеты. К этому времени относятся его первые публикации в различных районных изданиях – стихи, очерки, статьи. Свои стихи он посылает в Литературный институт и проходит творческий конкурс.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1961 г. в журнале «Наш современник» опубликована повесть «Деревня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Бердянка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», тогда же появилась книга стихов «Деревенька моя лесная». Окончив институт, Балов возвращается в Вологду. В 60-х годах публикуется ряд произведений писателя: «На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Росстанном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холме», «Весна», «За тремя волоками». Ярким образцом «деревенской прозы» стала повесть «Привычное дело». Вскоре  появилась повесть «Плотницкие рассказы», а затем – повесть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Бухтины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вологодские». В 70-е гг. публикуются повести, составившие цикл «Воспитание по доктору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Споку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». В 1978 г. выхолит в свет роман «Кануны (хроника конца 20-х гг.)» (позже будет написано продолжение: романы «Год великого перелома» и «Час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шестый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(хроника 1932 года)»), а за ним – книга «Лад. Очерки о народной эстетике». В 2012 году писателя на стало, похоронен он в родной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Тимонихе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1962150" cy="23241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1584176" cy="22095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99059" cy="24116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396552" y="1700808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является героями произведений В. Белова?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6760840" cy="38884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Выдающиеся произведения писателей-«деревенщиков»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Валентин Григорьевич Распутин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Валентин Распутин родился в 1937 г. в поселке Усть-Уда, в 1938 г. родители переехали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Аталанку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С 1 по 4 класс Валентин Распутин учился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Аталанской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начальной школе. С 1948 по 1954 годы –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Усть-Удинской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средней школе. В 1954 г. стал студентом историко-филологического факультета Иркутского государственного университета, а в 1957 г. в газете «Советская молодёжь» появилась первая заметка Распутина «Скучать совсем некогда». После окончания университета В. Г. Распутин остался штатным сотрудником газеты «Советская молодёжь». Распутин уезжает в Красноярск, публикуется в газетах, выходят в свет книги «Костровые новых городов», «Край возле самого неба», «Человек с этого света». Распутин переезжает в Иркутск. По инициативе писателя в Иркутске и в Иркутской области проходят Дни русской духовности и культуры «Сияние России», Литературные вечера «Этим летом в Иркутске». Произведения Распутина определили его статус современного классика: «Деньги для Марии», «Последний срок», «Живи и помни», «Прощание с Матёрой», «Дочь Ивана, мать Ивана»,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Рудольфио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», «Василий и Василиса», «Уроки французского», «Век живи – век люби», «Что передать вороне?», «Сибирь, Сибирь…». Писатель умер в Москве в 2015 году, похоронен в некрополе Знаменского монастыря (Иркутск). 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398390" cy="17371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754"/>
            <a:ext cx="2543175" cy="1800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396552" y="1700808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является героями произведений В.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Рауспутина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?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37444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Выдающиеся произведения писателей-«деревенщиков»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Виктор Петрович Астафьев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Виктор Астафьев родился в 1924 года в деревне Овсянка недалеко от Красноярска. Его родители были небогатыми крестьянами, плохо ладили между собой, коснулось семьи и раскулачивание.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1931 году погибла мать Астафьева, отца осудили, признав врагом народа, мальчик остался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наьпопечении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бабушки. Этот период его жизни лег в основу сборника «Последний поклон» и рассказов «Фотография, на которой меня нет» и «Конь с розовой гривой». Возвращение отца не принесло семьи: Виктора отправили в детский дом. В 1941 году Астафьева выпускают из детского дома, он пошел работать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коновозчиком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затем поступил в железнодорожную школу. Шла война, и Астафьев пошел добровольцем на фронт, служил разведчиком, водителем и связистом. Фронтовые ранения мешали Виктору Астафьеву работать по основной специальности, он сменил несколько профессий: дежурный по вокзалу, слесарь, рабочий литейного цеха, кладовщик, подсобный рабочий. В 1951 году был опубликован его первый рассказ «Гражданский человек», а вскоре его первая книга «До будущей весны», сборник «Огоньки». Прозаик начинает публиковаться в журналах «Новый мир» и «Молодая гвардия». Выхолят в свет его произведения «Перевал», «Звездопад», «Стародуб», «Кража», «Последний поклон», «Пастух и пастушка». В 1976 году была опубликована книга «Царь-рыба». В 1980 году Астафьев вернулся в Красноярский край. Он пишет «Печальный детектив», работает над романом «Прокляты и убиты». В 2001 году Астафьева не стало, его похоронили на деревенском кладбище недалеко от его родной Овсянки.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65" y="404664"/>
            <a:ext cx="3080035" cy="21328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1737742" cy="24236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695575" cy="16954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180528" y="1700808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является героями произведений В. Астафьева?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36004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Выдающиеся произведения писателей-«деревенщиков»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Федор Александрович Абрамов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Федор Александрович Абрамов родился 29 февраля 1920 года в северной деревне Верколе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Пинежского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уезда Архангельской области. Отец скончался очень рано, оставив многодетную семью. Детство и юность были нелегкими. В 1928 году Федор Абрамов поступил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Веркольскую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единую трудовую школу I ступени. В пятый класс его, первого ученика, не приняли: в первую очередь брали детей бедняков, красных партизан, а его сочли сыном середнячки. По словам самого писателя, «это была страшная, горькая обида ребенку, для которого ученье — все». В пятом классе полгода учился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Кушкопальской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школе, затем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Карпогорской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школе колхозной молодежи, поступил в Ленинградский государственный университет.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первые дни Великой Отечественной войны ушел добровольцем в народное ополчение защищать Ленинград. Был дважды тяжело ранен, чудом остался жив. В 1942 году Абрамов возвращается в армию на службу в нестроевых частях.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1951 году защитил кандидатскую диссертацию, был заведующим кафедрой советской литературы.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1954 году журнал «Новый мир» печатает статью Абрамова «Люди колхозной деревни в послевоенной прозе». Абрамов сформулировал свое писательское кредо, которого придерживался всю свою жизнь: писать и говорить правду, какой бы горькой она ни была.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1960 году Абрамов переходит на профессиональную писательскую работу. Он публикует романы «Братья и сестры», «Две зимы и три лета» и «Пути-перепутья»; рассказы и повести «Безотцовщина», «Вокруг да около», «Пелагея», «Деревянные кони»,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Алька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». За трилогию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Пряслины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 Абрамов был удостоен Государственной премии СССР. В 1983 году Федор Абрамов скончался в Ленинграде, похоронен в Верколе, на его любимом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угоре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возле дома, в котором он жил.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1368152" cy="19327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2355726" cy="16315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396552" y="1700808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является героями произведений Ф. Абрамова?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7596336" cy="3960440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Выдающиеся произведения писателей-«деревенщиков» 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Василий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Макарович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Шукшин</a:t>
            </a:r>
          </a:p>
          <a:p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</a:rPr>
              <a:t>Василий Шукшин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родился в 1929игоду в селе Сростки Сибирского края РСФСР (сегодня - Алтайский край). Его родители были крестьянами. В 1933 году Макара Шукшина арестовали, обвинив в участии в антисоветском заговоре, и расстреляли. Мать вновь вышла замуж, но вместе они прожили недолго: отчим погиб в сражениях на Курской дуге. В школе Василий учился плохо, но много читал и занимался самодеятельностью. Не окончив автомобильный техникум, уехал на заработки в Подмосковье. После армии вновь вернулся домой. </a:t>
            </a: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</a:rPr>
              <a:t>Свои первые рассказы он начал создавать еще в армии, а печатать – в студенческие годы. </a:t>
            </a:r>
            <a:endParaRPr lang="ru-RU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</a:rPr>
              <a:t>В 1954 году Шукшин поехал поступать в </a:t>
            </a:r>
            <a:r>
              <a:rPr lang="ru-RU" sz="1000" i="1" dirty="0" err="1" smtClean="0">
                <a:solidFill>
                  <a:schemeClr val="accent5">
                    <a:lumMod val="50000"/>
                  </a:schemeClr>
                </a:solidFill>
              </a:rPr>
              <a:t>Литинситут</a:t>
            </a: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</a:rPr>
              <a:t>, но вместо этого подал документы во ВГИК на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режиссерский факультет. Вскоре он стал сниматься в кино: «Два Федора», «Золотой эшелон», «Простая история», «Аленка», – начал публиковаться. Первый профессиональный фильм Шукшина «Живет такой парень» получила приз на Венецианском фестивале. Успешным стал и фильм «Печки-лавочки». Параллельно развивалась писательская карьера: в 1963 году вышел первый сборник писателя «Сельские жители», были опубликованы подборки рассказов в журнале «Новый мир». В 1973 году в журнале «Наш современник» опубликовали повесть Василия Шукшина «Калина красная», по ней сняли фильм, который посмотрело больше 60 миллионов зрителей. В 1974 году писатель умер.</a:t>
            </a:r>
            <a:endParaRPr lang="ru-RU" sz="7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914525" cy="23907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2686050" cy="17049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2409825" cy="18954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-396552" y="1700808"/>
            <a:ext cx="2232248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является героями произведений В. Шукшина?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988840"/>
            <a:ext cx="6400800" cy="4392488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Экранизации произведений</a:t>
            </a: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Экранизация 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— это интерпретация средствами кинематографа (кино, ТВ) произведений другого вида искусства, чаще всего литературы, перевод их сюжета, образов и идей в визуально-звуковой формат, создание фильма по мотивам книги, пьесы, поэмы или даже других медиа. Это процесс переработки исходного текста в сценарий, который может быть как точным переносом, так и полной переосмыслением первоисточника режиссером, что порождает дискуссию о верности оригиналу. </a:t>
            </a:r>
            <a:endParaRPr lang="ru-RU" sz="18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Прямая (буквальная) - максимально точное следование сюжету.</a:t>
            </a:r>
            <a:b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По мотивам - сохраняет суть, но добавляет новое видение.</a:t>
            </a:r>
            <a:b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0" dirty="0" err="1" smtClean="0">
                <a:solidFill>
                  <a:schemeClr val="accent5">
                    <a:lumMod val="50000"/>
                  </a:schemeClr>
                </a:solidFill>
              </a:rPr>
              <a:t>Киноадаптация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 - создание самостоятельного произведения на основе общего замысла, которое лишь в определенной степени связано с оригиналом.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484784"/>
            <a:ext cx="2771800" cy="374441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из экранизаций произведений писателей-«деревенщиков» может быть примером прямой экранизации, экранизации по мотивам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киноадаптации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Экранизации произведений</a:t>
            </a: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В. Распутина.</a:t>
            </a:r>
            <a:r>
              <a:rPr lang="ru-RU" b="0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1743075" cy="2619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743075" cy="2619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1665734" cy="23232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0" y="1484784"/>
            <a:ext cx="2771800" cy="374441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Посмотри экранизации  произведений В.Распутина, сравни с оригиналом.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535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Экранизации произведений</a:t>
            </a: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В. Белова.</a:t>
            </a:r>
            <a:r>
              <a:rPr lang="ru-RU" b="0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2847975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8575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1790700" cy="2552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0" y="1484784"/>
            <a:ext cx="2771800" cy="374441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Посмотри экранизации  произведений В.Белова, сравни с оригиналом.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01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Экранизации произведений</a:t>
            </a: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В. Астафьева.</a:t>
            </a:r>
            <a:r>
              <a:rPr lang="ru-RU" b="0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1743075" cy="26193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2403360" cy="18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0" t="51404"/>
          <a:stretch>
            <a:fillRect/>
          </a:stretch>
        </p:blipFill>
        <p:spPr bwMode="auto">
          <a:xfrm>
            <a:off x="6084168" y="3645024"/>
            <a:ext cx="2549649" cy="20761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 r="52301" b="46822"/>
          <a:stretch>
            <a:fillRect/>
          </a:stretch>
        </p:blipFill>
        <p:spPr bwMode="auto">
          <a:xfrm>
            <a:off x="6156176" y="188640"/>
            <a:ext cx="2672025" cy="23042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Вертикальный свиток 7"/>
          <p:cNvSpPr/>
          <p:nvPr/>
        </p:nvSpPr>
        <p:spPr>
          <a:xfrm>
            <a:off x="0" y="1484784"/>
            <a:ext cx="2771800" cy="374441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Посмотри экранизации  произведений В.Астафьева, сравни с оригиналом.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658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Экранизации произведений</a:t>
            </a: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В. Абрамова.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2847975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847975" cy="18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466975" cy="19198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0" y="1484784"/>
            <a:ext cx="2771800" cy="374441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Посмотри экранизации  произведений Ф.Абрамова, сравни с оригиналом.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5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988840"/>
            <a:ext cx="6912768" cy="446449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Героическое в литературе</a:t>
            </a:r>
          </a:p>
          <a:p>
            <a:endParaRPr lang="ru-RU" sz="105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05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</a:rPr>
              <a:t>категория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, описывающая проявление мужества, стойкости, самопожертвования во имя высоких идеалов, справедливости или спасения народа, что проявляется через поступки и характер персонажей, преодолевающих немыслимые трудности, и является основой эпоса (Илья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</a:rPr>
              <a:t>Муромец), 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но актуально и в современной прозе (Андрей Болконский). Это не просто смелость, а созвучие внутреннего мира героя и его внешней среды, где личность сливается с общенародными задачами, ведя к славе или подвигу. </a:t>
            </a:r>
          </a:p>
          <a:p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Основные черты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</a:rPr>
              <a:t>героического: Служение 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народу, борьба за свободу,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</a:rPr>
              <a:t>справедливость; 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Способность совершать подвиги, побеждать невозможные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</a:rPr>
              <a:t>преграды; 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Готовность отдать жизнь ради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</a:rPr>
              <a:t>других; 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</a:rPr>
              <a:t>Непреклонность, решительность, мужество</a:t>
            </a:r>
            <a:r>
              <a:rPr lang="ru-RU" sz="1400" b="0" dirty="0"/>
              <a:t>. 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540568" y="764704"/>
            <a:ext cx="3096344" cy="2952328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Как реализуется понятие героического в произведении В.Астафьева «Пастух и пастушка»?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Экранизации произведений</a:t>
            </a:r>
          </a:p>
          <a:p>
            <a:r>
              <a:rPr lang="ru-RU" b="0" dirty="0" smtClean="0"/>
              <a:t>В. Шукшина.</a:t>
            </a:r>
            <a:r>
              <a:rPr lang="ru-RU" b="0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1661931" cy="24928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1743075" cy="2619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1743075" cy="26193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1743075" cy="2619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63073" cy="23488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ертикальный свиток 8"/>
          <p:cNvSpPr/>
          <p:nvPr/>
        </p:nvSpPr>
        <p:spPr>
          <a:xfrm>
            <a:off x="0" y="1484784"/>
            <a:ext cx="2771800" cy="374441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Посмотри экранизации  произведений В.Шукшина, сравни с оригиналом.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9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988840"/>
            <a:ext cx="6904856" cy="43924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Трагическое в литературе</a:t>
            </a:r>
          </a:p>
          <a:p>
            <a:endParaRPr lang="ru-RU" sz="11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1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Трагическое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в литературе — это категория, описывающая неразрешимый конфликт, приводящий к страданиям, гибели или катастрофическим последствиям для героя, который действует свободно, но обречен столкнуться с непреодолимыми силами судьбы, общества или природы, вызывая у читателя очищение (катарсис) через сопереживание. Это отражение глубоких противоречий между идеалами и реальностью,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свободой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необходимостью,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часто связанное с падением человека, но подчеркивающее его величие и достоинство даже в поражении, как в трагедиях Шекспира, Достоевского и в произведениях XX века о войнах и революциях. </a:t>
            </a:r>
          </a:p>
          <a:p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Ключевые аспекты трагического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: Неразрешимый конфликт как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 Столкновение мировоззрений, идеалов и реальности, которое нельзя разрешить без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катастрофы; Свобода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воли и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судьба; Страдание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гибель; Катарсис как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 Эмоциональное очищение зрителя или читателя через сострадание и сопереживание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герою; Величие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200" b="0" dirty="0" smtClean="0">
                <a:solidFill>
                  <a:schemeClr val="accent5">
                    <a:lumMod val="50000"/>
                  </a:schemeClr>
                </a:solidFill>
              </a:rPr>
              <a:t>достоинство.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180528" y="764704"/>
            <a:ext cx="252028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Как реализуется понятие трагического в произведении В.Распутина «Живи и помни»?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988840"/>
            <a:ext cx="6400800" cy="2400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Литературный герой</a:t>
            </a: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ЛИТЕРАТУРНЫЙ Герой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— главное или одно из главных действующих лиц в 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произведении.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180528" y="764704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Кого можно назвать как героев произведений писателей-«деревенщиков»?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132856"/>
            <a:ext cx="6400800" cy="3600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Герои-антиподы</a:t>
            </a: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Герои-антиподы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— это персонажи литературного произведения, которые противопоставлены главному герою своими взглядами, убеждениями или характером. Они помогают создать контраст, обострить конфликты и раскрыть темы произведения через их взаимодействие. В отличие от антагониста, антипод не обязательно является злодеем, а может просто воплощать противоположные идеи или жизненные позиции.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180528" y="764704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Кто из повести В. Распутина «Прощание с Матёрой» может быть назван героями-антиподами?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060848"/>
            <a:ext cx="6400800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Понятие литературной критики</a:t>
            </a:r>
          </a:p>
          <a:p>
            <a:pPr fontAlgn="ctr"/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ctr"/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ctr"/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Литературная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критика — это область, где искусство и наука пересекаются, занимающаяся толкованием и оценкой литературных произведений. Она отличается от литературоведения тем, что в первую очередь фокусируется на современных работах, их связи с общественной жизнью и формировании литературного процесса. Критики используют для анализа произведения знания из истории литературы, философии, эстетики и других наук.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908720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Вспомните критические работы о «деревенской» прозе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060848"/>
            <a:ext cx="6400800" cy="4248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Образ-символ</a:t>
            </a:r>
          </a:p>
          <a:p>
            <a:pPr fontAlgn="ctr"/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ctr"/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ctr"/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Образ-символ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— это </a:t>
            </a:r>
            <a:r>
              <a:rPr lang="ru-RU" b="0" dirty="0" err="1">
                <a:solidFill>
                  <a:schemeClr val="accent5">
                    <a:lumMod val="50000"/>
                  </a:schemeClr>
                </a:solidFill>
              </a:rPr>
              <a:t>двуплановый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, многозначный художественный образ, который, помимо своего прямого значения, несет глубокий, иносказательный, часто универсальный смысл, выходящий за рамки конкретного текста и связывающий его с вечными темами. В отличие от простого образа, который служит для создания «картинки» (как «овсяные» волосы), образ-символ (как «Прекрасная Дама» у Блока) стремится постичь «высшую» реальность, становясь окном в бесконечность идей о Вечной Женственности, мечте или надежде. Он основан на ассоциации идей, имеет эмоционально-иносказательный смысл и требует постоянной интерпретации.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836712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Назовите символические образы в повести В. Распутина «Прощание с Матерой»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060848"/>
            <a:ext cx="6400800" cy="4464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Собирательный образ</a:t>
            </a: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Собирательный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образ — это цельное представление, сформированное путем объединения характерных черт, деталей и признаков множества разных объектов, людей или явлений, чтобы показать нечто общее, типичное или обобщенное, как например образ "лишнего человека" в литературе или символ "маленького человека". Он позволяет автору создать яркий тип, отражающий важные идеи и черты целой группы. </a:t>
            </a:r>
          </a:p>
          <a:p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Основные характеристики:</a:t>
            </a:r>
          </a:p>
          <a:p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Обобщение: Собирает признаки многих, а не списывает с одного конкретного человека.</a:t>
            </a:r>
          </a:p>
          <a:p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Целостность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 Создает единое, законченное представление.</a:t>
            </a:r>
          </a:p>
          <a:p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Типизация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 Выделяет наиболее важные, характерные черты.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050504" y="2562672"/>
            <a:ext cx="6476256" cy="172819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908720"/>
            <a:ext cx="2880320" cy="3384376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Каковы приемы изображения собирательного образа народа в повести В. Распутина «Живи и помни»?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1343</TotalTime>
  <Words>1692</Words>
  <Application>Microsoft Office PowerPoint</Application>
  <PresentationFormat>Экран (4:3)</PresentationFormat>
  <Paragraphs>174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Georgia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Докажите, что рассказ В. Распутина «Уроки французского» является автобиографическим</dc:title>
  <dc:creator>Natalya</dc:creator>
  <cp:lastModifiedBy>Lola</cp:lastModifiedBy>
  <cp:revision>15</cp:revision>
  <dcterms:created xsi:type="dcterms:W3CDTF">2025-12-07T17:52:38Z</dcterms:created>
  <dcterms:modified xsi:type="dcterms:W3CDTF">2025-12-11T17:59:25Z</dcterms:modified>
</cp:coreProperties>
</file>