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4" r:id="rId2"/>
    <p:sldId id="305" r:id="rId3"/>
    <p:sldId id="307" r:id="rId4"/>
    <p:sldId id="308" r:id="rId5"/>
    <p:sldId id="339" r:id="rId6"/>
    <p:sldId id="309" r:id="rId7"/>
    <p:sldId id="310" r:id="rId8"/>
    <p:sldId id="311" r:id="rId9"/>
    <p:sldId id="318" r:id="rId10"/>
    <p:sldId id="319" r:id="rId11"/>
    <p:sldId id="320" r:id="rId12"/>
    <p:sldId id="321" r:id="rId13"/>
    <p:sldId id="261" r:id="rId14"/>
    <p:sldId id="323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3" r:id="rId23"/>
    <p:sldId id="334" r:id="rId24"/>
    <p:sldId id="335" r:id="rId25"/>
    <p:sldId id="336" r:id="rId26"/>
    <p:sldId id="337" r:id="rId27"/>
    <p:sldId id="338" r:id="rId28"/>
    <p:sldId id="324" r:id="rId29"/>
    <p:sldId id="273" r:id="rId30"/>
    <p:sldId id="283" r:id="rId31"/>
  </p:sldIdLst>
  <p:sldSz cx="3779838" cy="5327650"/>
  <p:notesSz cx="6858000" cy="9144000"/>
  <p:defaultTextStyle>
    <a:defPPr>
      <a:defRPr lang="ru-RU"/>
    </a:defPPr>
    <a:lvl1pPr marL="0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1pPr>
    <a:lvl2pPr marL="218542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2pPr>
    <a:lvl3pPr marL="437083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3pPr>
    <a:lvl4pPr marL="655625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4pPr>
    <a:lvl5pPr marL="874166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5pPr>
    <a:lvl6pPr marL="1092708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6pPr>
    <a:lvl7pPr marL="1311250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7pPr>
    <a:lvl8pPr marL="1529791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8pPr>
    <a:lvl9pPr marL="1748333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78">
          <p15:clr>
            <a:srgbClr val="A4A3A4"/>
          </p15:clr>
        </p15:guide>
        <p15:guide id="2" pos="11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F5DC"/>
    <a:srgbClr val="F0B010"/>
    <a:srgbClr val="D90012"/>
    <a:srgbClr val="AC48C0"/>
    <a:srgbClr val="46C2AA"/>
    <a:srgbClr val="FF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5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2934" y="-90"/>
      </p:cViewPr>
      <p:guideLst>
        <p:guide orient="horz" pos="1678"/>
        <p:guide pos="11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E98ED-84A5-4A69-959A-D1E3A4673DCA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</dgm:pt>
    <dgm:pt modelId="{536A9EEE-6DCB-4926-8D94-6D284606F7CB}">
      <dgm:prSet phldrT="[Текст]"/>
      <dgm:spPr/>
      <dgm:t>
        <a:bodyPr/>
        <a:lstStyle/>
        <a:p>
          <a:pPr algn="just"/>
          <a:r>
            <a:rPr lang="ru-RU" dirty="0"/>
            <a:t>1. Дарит знание</a:t>
          </a:r>
        </a:p>
      </dgm:t>
    </dgm:pt>
    <dgm:pt modelId="{AA3BDB98-7916-481F-A848-6CC5ADA8C1D4}" type="parTrans" cxnId="{34D8CCE7-F71F-431C-B3A9-55257CA67370}">
      <dgm:prSet/>
      <dgm:spPr/>
      <dgm:t>
        <a:bodyPr/>
        <a:lstStyle/>
        <a:p>
          <a:endParaRPr lang="ru-RU"/>
        </a:p>
      </dgm:t>
    </dgm:pt>
    <dgm:pt modelId="{ED67D5C4-5E62-4D53-99B3-AAE928AEC188}" type="sibTrans" cxnId="{34D8CCE7-F71F-431C-B3A9-55257CA67370}">
      <dgm:prSet/>
      <dgm:spPr/>
      <dgm:t>
        <a:bodyPr/>
        <a:lstStyle/>
        <a:p>
          <a:endParaRPr lang="ru-RU"/>
        </a:p>
      </dgm:t>
    </dgm:pt>
    <dgm:pt modelId="{B807E261-406B-4F07-BCFE-CA469CB585C6}">
      <dgm:prSet phldrT="[Текст]"/>
      <dgm:spPr/>
      <dgm:t>
        <a:bodyPr/>
        <a:lstStyle/>
        <a:p>
          <a:pPr algn="just"/>
          <a:r>
            <a:rPr lang="ru-RU" dirty="0"/>
            <a:t>9.</a:t>
          </a:r>
        </a:p>
      </dgm:t>
    </dgm:pt>
    <dgm:pt modelId="{52409266-B3CF-4FFD-ADEA-67D054D7FC44}" type="parTrans" cxnId="{DD0074EF-FE05-4125-94E3-9143C3266802}">
      <dgm:prSet/>
      <dgm:spPr/>
      <dgm:t>
        <a:bodyPr/>
        <a:lstStyle/>
        <a:p>
          <a:endParaRPr lang="ru-RU"/>
        </a:p>
      </dgm:t>
    </dgm:pt>
    <dgm:pt modelId="{ED4E1703-3EAD-46C8-A844-B5541D6712C6}" type="sibTrans" cxnId="{DD0074EF-FE05-4125-94E3-9143C3266802}">
      <dgm:prSet/>
      <dgm:spPr/>
      <dgm:t>
        <a:bodyPr/>
        <a:lstStyle/>
        <a:p>
          <a:endParaRPr lang="ru-RU"/>
        </a:p>
      </dgm:t>
    </dgm:pt>
    <dgm:pt modelId="{916C4DEA-20D7-4678-AC25-A0383BDCBE96}">
      <dgm:prSet phldrT="[Текст]"/>
      <dgm:spPr/>
      <dgm:t>
        <a:bodyPr/>
        <a:lstStyle/>
        <a:p>
          <a:pPr algn="just"/>
          <a:r>
            <a:rPr lang="ru-RU" dirty="0"/>
            <a:t>6.</a:t>
          </a:r>
        </a:p>
      </dgm:t>
    </dgm:pt>
    <dgm:pt modelId="{6D5714CC-5CD3-4049-9075-151780944541}" type="parTrans" cxnId="{AD393437-129C-4BBD-B85E-E56C3695D085}">
      <dgm:prSet/>
      <dgm:spPr/>
      <dgm:t>
        <a:bodyPr/>
        <a:lstStyle/>
        <a:p>
          <a:endParaRPr lang="ru-RU"/>
        </a:p>
      </dgm:t>
    </dgm:pt>
    <dgm:pt modelId="{26EE1146-8E1A-489D-9505-D2D437CB7BC3}" type="sibTrans" cxnId="{AD393437-129C-4BBD-B85E-E56C3695D085}">
      <dgm:prSet/>
      <dgm:spPr/>
      <dgm:t>
        <a:bodyPr/>
        <a:lstStyle/>
        <a:p>
          <a:endParaRPr lang="ru-RU"/>
        </a:p>
      </dgm:t>
    </dgm:pt>
    <dgm:pt modelId="{69B64593-D599-41F2-8084-F9EC873A124E}">
      <dgm:prSet phldrT="[Текст]"/>
      <dgm:spPr/>
      <dgm:t>
        <a:bodyPr/>
        <a:lstStyle/>
        <a:p>
          <a:pPr algn="just"/>
          <a:r>
            <a:rPr lang="ru-RU" dirty="0"/>
            <a:t>7.</a:t>
          </a:r>
        </a:p>
      </dgm:t>
    </dgm:pt>
    <dgm:pt modelId="{8DD35E45-4963-4329-A90A-F3636F2A14D5}" type="parTrans" cxnId="{99D3142D-9740-490E-AD60-C0826B057DD6}">
      <dgm:prSet/>
      <dgm:spPr/>
      <dgm:t>
        <a:bodyPr/>
        <a:lstStyle/>
        <a:p>
          <a:endParaRPr lang="ru-RU"/>
        </a:p>
      </dgm:t>
    </dgm:pt>
    <dgm:pt modelId="{9CBAACCE-CF0F-433B-B1D0-3E162786A751}" type="sibTrans" cxnId="{99D3142D-9740-490E-AD60-C0826B057DD6}">
      <dgm:prSet/>
      <dgm:spPr/>
      <dgm:t>
        <a:bodyPr/>
        <a:lstStyle/>
        <a:p>
          <a:endParaRPr lang="ru-RU"/>
        </a:p>
      </dgm:t>
    </dgm:pt>
    <dgm:pt modelId="{115D195A-0F35-41C2-9EDE-CE52BE34A176}">
      <dgm:prSet phldrT="[Текст]"/>
      <dgm:spPr/>
      <dgm:t>
        <a:bodyPr/>
        <a:lstStyle/>
        <a:p>
          <a:pPr algn="just"/>
          <a:r>
            <a:rPr lang="ru-RU" dirty="0"/>
            <a:t>8.</a:t>
          </a:r>
        </a:p>
      </dgm:t>
    </dgm:pt>
    <dgm:pt modelId="{8FD56644-B667-44D6-8266-4921D58D34AC}" type="parTrans" cxnId="{137EFD6C-DF01-4695-B335-20DBFFB9437B}">
      <dgm:prSet/>
      <dgm:spPr/>
      <dgm:t>
        <a:bodyPr/>
        <a:lstStyle/>
        <a:p>
          <a:endParaRPr lang="ru-RU"/>
        </a:p>
      </dgm:t>
    </dgm:pt>
    <dgm:pt modelId="{824620DD-8108-4282-8BB8-54065C3FB063}" type="sibTrans" cxnId="{137EFD6C-DF01-4695-B335-20DBFFB9437B}">
      <dgm:prSet/>
      <dgm:spPr/>
      <dgm:t>
        <a:bodyPr/>
        <a:lstStyle/>
        <a:p>
          <a:endParaRPr lang="ru-RU"/>
        </a:p>
      </dgm:t>
    </dgm:pt>
    <dgm:pt modelId="{C193564B-6B91-4240-89E8-1330503EBD57}">
      <dgm:prSet phldrT="[Текст]"/>
      <dgm:spPr/>
      <dgm:t>
        <a:bodyPr/>
        <a:lstStyle/>
        <a:p>
          <a:pPr algn="just"/>
          <a:r>
            <a:rPr lang="ru-RU" dirty="0"/>
            <a:t>5.</a:t>
          </a:r>
        </a:p>
      </dgm:t>
    </dgm:pt>
    <dgm:pt modelId="{E96061C7-FFC5-4EA8-919B-11098CD5D7CE}" type="parTrans" cxnId="{1A6D05CA-684A-46ED-B68C-D4436280BEA3}">
      <dgm:prSet/>
      <dgm:spPr/>
      <dgm:t>
        <a:bodyPr/>
        <a:lstStyle/>
        <a:p>
          <a:endParaRPr lang="ru-RU"/>
        </a:p>
      </dgm:t>
    </dgm:pt>
    <dgm:pt modelId="{90B57965-C55E-4C6F-A2A9-B47205217808}" type="sibTrans" cxnId="{1A6D05CA-684A-46ED-B68C-D4436280BEA3}">
      <dgm:prSet/>
      <dgm:spPr/>
      <dgm:t>
        <a:bodyPr/>
        <a:lstStyle/>
        <a:p>
          <a:endParaRPr lang="ru-RU"/>
        </a:p>
      </dgm:t>
    </dgm:pt>
    <dgm:pt modelId="{6560C81B-E693-4D19-B221-F4B07539EB25}">
      <dgm:prSet phldrT="[Текст]"/>
      <dgm:spPr/>
      <dgm:t>
        <a:bodyPr/>
        <a:lstStyle/>
        <a:p>
          <a:pPr algn="just"/>
          <a:r>
            <a:rPr lang="ru-RU" dirty="0"/>
            <a:t>2.</a:t>
          </a:r>
        </a:p>
      </dgm:t>
    </dgm:pt>
    <dgm:pt modelId="{97A50D8C-18EE-4F16-9FD3-8F6CA1B25397}" type="parTrans" cxnId="{E4873455-273C-4E2F-B1BD-A8209BC065CB}">
      <dgm:prSet/>
      <dgm:spPr/>
      <dgm:t>
        <a:bodyPr/>
        <a:lstStyle/>
        <a:p>
          <a:endParaRPr lang="ru-RU"/>
        </a:p>
      </dgm:t>
    </dgm:pt>
    <dgm:pt modelId="{360F0CBF-DC07-4D44-B8D5-1C56B6ED7872}" type="sibTrans" cxnId="{E4873455-273C-4E2F-B1BD-A8209BC065CB}">
      <dgm:prSet/>
      <dgm:spPr/>
      <dgm:t>
        <a:bodyPr/>
        <a:lstStyle/>
        <a:p>
          <a:endParaRPr lang="ru-RU"/>
        </a:p>
      </dgm:t>
    </dgm:pt>
    <dgm:pt modelId="{5BD1C18C-19CB-4339-9CD8-62359F14B84C}">
      <dgm:prSet phldrT="[Текст]"/>
      <dgm:spPr/>
      <dgm:t>
        <a:bodyPr/>
        <a:lstStyle/>
        <a:p>
          <a:pPr algn="just"/>
          <a:r>
            <a:rPr lang="ru-RU" dirty="0"/>
            <a:t>3.</a:t>
          </a:r>
        </a:p>
      </dgm:t>
    </dgm:pt>
    <dgm:pt modelId="{FE7D3C4D-BB4D-4B61-BBBE-0D218057D927}" type="parTrans" cxnId="{154F86F3-5E09-4457-943D-AAB42D3693F5}">
      <dgm:prSet/>
      <dgm:spPr/>
      <dgm:t>
        <a:bodyPr/>
        <a:lstStyle/>
        <a:p>
          <a:endParaRPr lang="ru-RU"/>
        </a:p>
      </dgm:t>
    </dgm:pt>
    <dgm:pt modelId="{EDFBCA67-36F4-44D9-9353-70E57A6545D3}" type="sibTrans" cxnId="{154F86F3-5E09-4457-943D-AAB42D3693F5}">
      <dgm:prSet/>
      <dgm:spPr/>
      <dgm:t>
        <a:bodyPr/>
        <a:lstStyle/>
        <a:p>
          <a:endParaRPr lang="ru-RU"/>
        </a:p>
      </dgm:t>
    </dgm:pt>
    <dgm:pt modelId="{59ACCA49-BED6-47B2-BE48-93D181272D62}">
      <dgm:prSet phldrT="[Текст]"/>
      <dgm:spPr/>
      <dgm:t>
        <a:bodyPr/>
        <a:lstStyle/>
        <a:p>
          <a:pPr algn="just"/>
          <a:r>
            <a:rPr lang="ru-RU" dirty="0"/>
            <a:t>4.</a:t>
          </a:r>
        </a:p>
      </dgm:t>
    </dgm:pt>
    <dgm:pt modelId="{DD046EA9-04DC-45F6-9710-3CF08348598B}" type="parTrans" cxnId="{3AE0D815-BC71-4F18-AD71-9F0624B05BC0}">
      <dgm:prSet/>
      <dgm:spPr/>
      <dgm:t>
        <a:bodyPr/>
        <a:lstStyle/>
        <a:p>
          <a:endParaRPr lang="ru-RU"/>
        </a:p>
      </dgm:t>
    </dgm:pt>
    <dgm:pt modelId="{DCCFCD8E-4A75-48A9-A111-9AD0E898E299}" type="sibTrans" cxnId="{3AE0D815-BC71-4F18-AD71-9F0624B05BC0}">
      <dgm:prSet/>
      <dgm:spPr/>
      <dgm:t>
        <a:bodyPr/>
        <a:lstStyle/>
        <a:p>
          <a:endParaRPr lang="ru-RU"/>
        </a:p>
      </dgm:t>
    </dgm:pt>
    <dgm:pt modelId="{B0D9B699-AD9C-4D7C-AD74-AE87D78DA893}">
      <dgm:prSet phldrT="[Текст]"/>
      <dgm:spPr/>
      <dgm:t>
        <a:bodyPr/>
        <a:lstStyle/>
        <a:p>
          <a:pPr algn="just"/>
          <a:r>
            <a:rPr lang="ru-RU" dirty="0"/>
            <a:t>10.</a:t>
          </a:r>
        </a:p>
      </dgm:t>
    </dgm:pt>
    <dgm:pt modelId="{8876A5F8-EF5A-4CA8-92FD-DC420E6DF653}" type="parTrans" cxnId="{A86CF711-97E3-4B1C-B400-F6DBC6DD1F86}">
      <dgm:prSet/>
      <dgm:spPr/>
      <dgm:t>
        <a:bodyPr/>
        <a:lstStyle/>
        <a:p>
          <a:endParaRPr lang="ru-RU"/>
        </a:p>
      </dgm:t>
    </dgm:pt>
    <dgm:pt modelId="{A9678E1D-0AFA-4CAE-8205-A0216E6090DB}" type="sibTrans" cxnId="{A86CF711-97E3-4B1C-B400-F6DBC6DD1F86}">
      <dgm:prSet/>
      <dgm:spPr/>
      <dgm:t>
        <a:bodyPr/>
        <a:lstStyle/>
        <a:p>
          <a:endParaRPr lang="ru-RU"/>
        </a:p>
      </dgm:t>
    </dgm:pt>
    <dgm:pt modelId="{12C97EAA-3C0F-405D-AAB2-A8A4C17947D8}" type="pres">
      <dgm:prSet presAssocID="{F02E98ED-84A5-4A69-959A-D1E3A4673DCA}" presName="vert0" presStyleCnt="0">
        <dgm:presLayoutVars>
          <dgm:dir/>
          <dgm:animOne val="branch"/>
          <dgm:animLvl val="lvl"/>
        </dgm:presLayoutVars>
      </dgm:prSet>
      <dgm:spPr/>
    </dgm:pt>
    <dgm:pt modelId="{FBD15FB9-0BFF-445F-9BF7-65B9F7B41C4A}" type="pres">
      <dgm:prSet presAssocID="{536A9EEE-6DCB-4926-8D94-6D284606F7CB}" presName="thickLine" presStyleLbl="alignNode1" presStyleIdx="0" presStyleCnt="10"/>
      <dgm:spPr/>
    </dgm:pt>
    <dgm:pt modelId="{6AB0A458-75FE-49C0-9821-E247CCBEC30E}" type="pres">
      <dgm:prSet presAssocID="{536A9EEE-6DCB-4926-8D94-6D284606F7CB}" presName="horz1" presStyleCnt="0"/>
      <dgm:spPr/>
    </dgm:pt>
    <dgm:pt modelId="{D0B5FC5A-AA9F-4ECF-B6B8-3200B6DCBFEF}" type="pres">
      <dgm:prSet presAssocID="{536A9EEE-6DCB-4926-8D94-6D284606F7CB}" presName="tx1" presStyleLbl="revTx" presStyleIdx="0" presStyleCnt="10"/>
      <dgm:spPr/>
      <dgm:t>
        <a:bodyPr/>
        <a:lstStyle/>
        <a:p>
          <a:endParaRPr lang="ru-RU"/>
        </a:p>
      </dgm:t>
    </dgm:pt>
    <dgm:pt modelId="{4515222F-5475-4EFD-A68E-7ED696D20FE4}" type="pres">
      <dgm:prSet presAssocID="{536A9EEE-6DCB-4926-8D94-6D284606F7CB}" presName="vert1" presStyleCnt="0"/>
      <dgm:spPr/>
    </dgm:pt>
    <dgm:pt modelId="{AF0BC7A9-9020-4F3D-9642-AB6B037320C2}" type="pres">
      <dgm:prSet presAssocID="{6560C81B-E693-4D19-B221-F4B07539EB25}" presName="thickLine" presStyleLbl="alignNode1" presStyleIdx="1" presStyleCnt="10"/>
      <dgm:spPr/>
    </dgm:pt>
    <dgm:pt modelId="{829A1180-EC6D-4C8D-8E72-B391985B4AC3}" type="pres">
      <dgm:prSet presAssocID="{6560C81B-E693-4D19-B221-F4B07539EB25}" presName="horz1" presStyleCnt="0"/>
      <dgm:spPr/>
    </dgm:pt>
    <dgm:pt modelId="{CD7D918A-BDF9-4A99-A564-1A4389D72463}" type="pres">
      <dgm:prSet presAssocID="{6560C81B-E693-4D19-B221-F4B07539EB25}" presName="tx1" presStyleLbl="revTx" presStyleIdx="1" presStyleCnt="10"/>
      <dgm:spPr/>
      <dgm:t>
        <a:bodyPr/>
        <a:lstStyle/>
        <a:p>
          <a:endParaRPr lang="ru-RU"/>
        </a:p>
      </dgm:t>
    </dgm:pt>
    <dgm:pt modelId="{5D5F8D24-C87E-4517-AF47-87F174CAD949}" type="pres">
      <dgm:prSet presAssocID="{6560C81B-E693-4D19-B221-F4B07539EB25}" presName="vert1" presStyleCnt="0"/>
      <dgm:spPr/>
    </dgm:pt>
    <dgm:pt modelId="{F2361B4E-3DAD-4E05-8E62-A6ED39B283AA}" type="pres">
      <dgm:prSet presAssocID="{5BD1C18C-19CB-4339-9CD8-62359F14B84C}" presName="thickLine" presStyleLbl="alignNode1" presStyleIdx="2" presStyleCnt="10"/>
      <dgm:spPr/>
    </dgm:pt>
    <dgm:pt modelId="{6453853C-7CAF-4B15-BE44-3106AF57637D}" type="pres">
      <dgm:prSet presAssocID="{5BD1C18C-19CB-4339-9CD8-62359F14B84C}" presName="horz1" presStyleCnt="0"/>
      <dgm:spPr/>
    </dgm:pt>
    <dgm:pt modelId="{47E48163-5F83-4220-AE38-88563209D708}" type="pres">
      <dgm:prSet presAssocID="{5BD1C18C-19CB-4339-9CD8-62359F14B84C}" presName="tx1" presStyleLbl="revTx" presStyleIdx="2" presStyleCnt="10"/>
      <dgm:spPr/>
      <dgm:t>
        <a:bodyPr/>
        <a:lstStyle/>
        <a:p>
          <a:endParaRPr lang="ru-RU"/>
        </a:p>
      </dgm:t>
    </dgm:pt>
    <dgm:pt modelId="{C0C775BB-9324-419F-990F-58B18C16A20A}" type="pres">
      <dgm:prSet presAssocID="{5BD1C18C-19CB-4339-9CD8-62359F14B84C}" presName="vert1" presStyleCnt="0"/>
      <dgm:spPr/>
    </dgm:pt>
    <dgm:pt modelId="{D745CB44-61A7-45F7-9BAA-D90340C49013}" type="pres">
      <dgm:prSet presAssocID="{59ACCA49-BED6-47B2-BE48-93D181272D62}" presName="thickLine" presStyleLbl="alignNode1" presStyleIdx="3" presStyleCnt="10"/>
      <dgm:spPr/>
    </dgm:pt>
    <dgm:pt modelId="{4C47ECDE-FF52-4C6D-A32E-731959C977EF}" type="pres">
      <dgm:prSet presAssocID="{59ACCA49-BED6-47B2-BE48-93D181272D62}" presName="horz1" presStyleCnt="0"/>
      <dgm:spPr/>
    </dgm:pt>
    <dgm:pt modelId="{54F8A3E0-3EDB-40F7-A1E2-F73337E6E2BD}" type="pres">
      <dgm:prSet presAssocID="{59ACCA49-BED6-47B2-BE48-93D181272D62}" presName="tx1" presStyleLbl="revTx" presStyleIdx="3" presStyleCnt="10"/>
      <dgm:spPr/>
      <dgm:t>
        <a:bodyPr/>
        <a:lstStyle/>
        <a:p>
          <a:endParaRPr lang="ru-RU"/>
        </a:p>
      </dgm:t>
    </dgm:pt>
    <dgm:pt modelId="{1C038C27-619B-4A80-88AE-D41A527724A4}" type="pres">
      <dgm:prSet presAssocID="{59ACCA49-BED6-47B2-BE48-93D181272D62}" presName="vert1" presStyleCnt="0"/>
      <dgm:spPr/>
    </dgm:pt>
    <dgm:pt modelId="{B8E86CB0-ABED-4248-A307-EEC002AEBCA1}" type="pres">
      <dgm:prSet presAssocID="{C193564B-6B91-4240-89E8-1330503EBD57}" presName="thickLine" presStyleLbl="alignNode1" presStyleIdx="4" presStyleCnt="10"/>
      <dgm:spPr/>
    </dgm:pt>
    <dgm:pt modelId="{68662ED3-E284-4B13-9004-7DB8449C9AF0}" type="pres">
      <dgm:prSet presAssocID="{C193564B-6B91-4240-89E8-1330503EBD57}" presName="horz1" presStyleCnt="0"/>
      <dgm:spPr/>
    </dgm:pt>
    <dgm:pt modelId="{D273C2E8-32CA-4275-96A6-535B1DEBC470}" type="pres">
      <dgm:prSet presAssocID="{C193564B-6B91-4240-89E8-1330503EBD57}" presName="tx1" presStyleLbl="revTx" presStyleIdx="4" presStyleCnt="10"/>
      <dgm:spPr/>
      <dgm:t>
        <a:bodyPr/>
        <a:lstStyle/>
        <a:p>
          <a:endParaRPr lang="ru-RU"/>
        </a:p>
      </dgm:t>
    </dgm:pt>
    <dgm:pt modelId="{867ADF8A-8D64-4CA9-BD28-742CB14A0BE2}" type="pres">
      <dgm:prSet presAssocID="{C193564B-6B91-4240-89E8-1330503EBD57}" presName="vert1" presStyleCnt="0"/>
      <dgm:spPr/>
    </dgm:pt>
    <dgm:pt modelId="{1C8B7950-76BB-46DF-B2BC-7AF8B7E8EA17}" type="pres">
      <dgm:prSet presAssocID="{916C4DEA-20D7-4678-AC25-A0383BDCBE96}" presName="thickLine" presStyleLbl="alignNode1" presStyleIdx="5" presStyleCnt="10"/>
      <dgm:spPr/>
    </dgm:pt>
    <dgm:pt modelId="{FBA917B1-766A-4F90-8C4F-6C6A9EA8807A}" type="pres">
      <dgm:prSet presAssocID="{916C4DEA-20D7-4678-AC25-A0383BDCBE96}" presName="horz1" presStyleCnt="0"/>
      <dgm:spPr/>
    </dgm:pt>
    <dgm:pt modelId="{2C037268-5875-45C7-B165-C7B5D118AC77}" type="pres">
      <dgm:prSet presAssocID="{916C4DEA-20D7-4678-AC25-A0383BDCBE96}" presName="tx1" presStyleLbl="revTx" presStyleIdx="5" presStyleCnt="10"/>
      <dgm:spPr/>
      <dgm:t>
        <a:bodyPr/>
        <a:lstStyle/>
        <a:p>
          <a:endParaRPr lang="ru-RU"/>
        </a:p>
      </dgm:t>
    </dgm:pt>
    <dgm:pt modelId="{DABABF7B-AF88-4265-BD67-8876BAA662F4}" type="pres">
      <dgm:prSet presAssocID="{916C4DEA-20D7-4678-AC25-A0383BDCBE96}" presName="vert1" presStyleCnt="0"/>
      <dgm:spPr/>
    </dgm:pt>
    <dgm:pt modelId="{7B5214DF-239E-4871-80D3-F0C84C399F63}" type="pres">
      <dgm:prSet presAssocID="{69B64593-D599-41F2-8084-F9EC873A124E}" presName="thickLine" presStyleLbl="alignNode1" presStyleIdx="6" presStyleCnt="10"/>
      <dgm:spPr/>
    </dgm:pt>
    <dgm:pt modelId="{AE48A9A3-1952-4BC5-B490-4B984EC4F3A6}" type="pres">
      <dgm:prSet presAssocID="{69B64593-D599-41F2-8084-F9EC873A124E}" presName="horz1" presStyleCnt="0"/>
      <dgm:spPr/>
    </dgm:pt>
    <dgm:pt modelId="{DB2E9090-88D9-46CB-A733-B895F450FEB9}" type="pres">
      <dgm:prSet presAssocID="{69B64593-D599-41F2-8084-F9EC873A124E}" presName="tx1" presStyleLbl="revTx" presStyleIdx="6" presStyleCnt="10"/>
      <dgm:spPr/>
      <dgm:t>
        <a:bodyPr/>
        <a:lstStyle/>
        <a:p>
          <a:endParaRPr lang="ru-RU"/>
        </a:p>
      </dgm:t>
    </dgm:pt>
    <dgm:pt modelId="{E750F565-5932-4123-AC22-CC828F4B8954}" type="pres">
      <dgm:prSet presAssocID="{69B64593-D599-41F2-8084-F9EC873A124E}" presName="vert1" presStyleCnt="0"/>
      <dgm:spPr/>
    </dgm:pt>
    <dgm:pt modelId="{80DBD882-E328-481F-9FC5-F3192A226AC6}" type="pres">
      <dgm:prSet presAssocID="{115D195A-0F35-41C2-9EDE-CE52BE34A176}" presName="thickLine" presStyleLbl="alignNode1" presStyleIdx="7" presStyleCnt="10"/>
      <dgm:spPr/>
    </dgm:pt>
    <dgm:pt modelId="{35D1D3EC-74EE-472A-9744-A768D37D0A16}" type="pres">
      <dgm:prSet presAssocID="{115D195A-0F35-41C2-9EDE-CE52BE34A176}" presName="horz1" presStyleCnt="0"/>
      <dgm:spPr/>
    </dgm:pt>
    <dgm:pt modelId="{BCA767A5-EC37-4437-B3B2-5C1B89635116}" type="pres">
      <dgm:prSet presAssocID="{115D195A-0F35-41C2-9EDE-CE52BE34A176}" presName="tx1" presStyleLbl="revTx" presStyleIdx="7" presStyleCnt="10"/>
      <dgm:spPr/>
      <dgm:t>
        <a:bodyPr/>
        <a:lstStyle/>
        <a:p>
          <a:endParaRPr lang="ru-RU"/>
        </a:p>
      </dgm:t>
    </dgm:pt>
    <dgm:pt modelId="{1A4C787C-96F0-43C4-B1C9-62A99E0A9A96}" type="pres">
      <dgm:prSet presAssocID="{115D195A-0F35-41C2-9EDE-CE52BE34A176}" presName="vert1" presStyleCnt="0"/>
      <dgm:spPr/>
    </dgm:pt>
    <dgm:pt modelId="{CB1225F8-9C1B-437B-B15D-813204702093}" type="pres">
      <dgm:prSet presAssocID="{B807E261-406B-4F07-BCFE-CA469CB585C6}" presName="thickLine" presStyleLbl="alignNode1" presStyleIdx="8" presStyleCnt="10"/>
      <dgm:spPr/>
    </dgm:pt>
    <dgm:pt modelId="{44F6D7A4-A324-473B-B33E-5BB1FAB53B38}" type="pres">
      <dgm:prSet presAssocID="{B807E261-406B-4F07-BCFE-CA469CB585C6}" presName="horz1" presStyleCnt="0"/>
      <dgm:spPr/>
    </dgm:pt>
    <dgm:pt modelId="{8F587B5A-E04B-4030-B9CA-68862D0ED056}" type="pres">
      <dgm:prSet presAssocID="{B807E261-406B-4F07-BCFE-CA469CB585C6}" presName="tx1" presStyleLbl="revTx" presStyleIdx="8" presStyleCnt="10"/>
      <dgm:spPr/>
      <dgm:t>
        <a:bodyPr/>
        <a:lstStyle/>
        <a:p>
          <a:endParaRPr lang="ru-RU"/>
        </a:p>
      </dgm:t>
    </dgm:pt>
    <dgm:pt modelId="{55B02371-620F-4EED-ABE6-C6C5A6F8228A}" type="pres">
      <dgm:prSet presAssocID="{B807E261-406B-4F07-BCFE-CA469CB585C6}" presName="vert1" presStyleCnt="0"/>
      <dgm:spPr/>
    </dgm:pt>
    <dgm:pt modelId="{5001EA87-8FF3-42C9-9F5C-B7808AD11971}" type="pres">
      <dgm:prSet presAssocID="{B0D9B699-AD9C-4D7C-AD74-AE87D78DA893}" presName="thickLine" presStyleLbl="alignNode1" presStyleIdx="9" presStyleCnt="10"/>
      <dgm:spPr/>
    </dgm:pt>
    <dgm:pt modelId="{2296770D-3F97-4F54-B4F8-6E0BDC9FDAF4}" type="pres">
      <dgm:prSet presAssocID="{B0D9B699-AD9C-4D7C-AD74-AE87D78DA893}" presName="horz1" presStyleCnt="0"/>
      <dgm:spPr/>
    </dgm:pt>
    <dgm:pt modelId="{2366661C-6317-4165-847A-988F38B6D05D}" type="pres">
      <dgm:prSet presAssocID="{B0D9B699-AD9C-4D7C-AD74-AE87D78DA893}" presName="tx1" presStyleLbl="revTx" presStyleIdx="9" presStyleCnt="10"/>
      <dgm:spPr/>
      <dgm:t>
        <a:bodyPr/>
        <a:lstStyle/>
        <a:p>
          <a:endParaRPr lang="ru-RU"/>
        </a:p>
      </dgm:t>
    </dgm:pt>
    <dgm:pt modelId="{AF3BBE83-21C7-4E2F-9EAE-AA23EDDA6A2C}" type="pres">
      <dgm:prSet presAssocID="{B0D9B699-AD9C-4D7C-AD74-AE87D78DA893}" presName="vert1" presStyleCnt="0"/>
      <dgm:spPr/>
    </dgm:pt>
  </dgm:ptLst>
  <dgm:cxnLst>
    <dgm:cxn modelId="{FAC47071-C12A-40E7-B511-29C9F2B148A7}" type="presOf" srcId="{115D195A-0F35-41C2-9EDE-CE52BE34A176}" destId="{BCA767A5-EC37-4437-B3B2-5C1B89635116}" srcOrd="0" destOrd="0" presId="urn:microsoft.com/office/officeart/2008/layout/LinedList"/>
    <dgm:cxn modelId="{D20D3AD8-5699-4168-B27D-E682FDCF503E}" type="presOf" srcId="{B807E261-406B-4F07-BCFE-CA469CB585C6}" destId="{8F587B5A-E04B-4030-B9CA-68862D0ED056}" srcOrd="0" destOrd="0" presId="urn:microsoft.com/office/officeart/2008/layout/LinedList"/>
    <dgm:cxn modelId="{7C42281E-35E0-48A2-B3A5-261A9D76DC7F}" type="presOf" srcId="{5BD1C18C-19CB-4339-9CD8-62359F14B84C}" destId="{47E48163-5F83-4220-AE38-88563209D708}" srcOrd="0" destOrd="0" presId="urn:microsoft.com/office/officeart/2008/layout/LinedList"/>
    <dgm:cxn modelId="{137EFD6C-DF01-4695-B335-20DBFFB9437B}" srcId="{F02E98ED-84A5-4A69-959A-D1E3A4673DCA}" destId="{115D195A-0F35-41C2-9EDE-CE52BE34A176}" srcOrd="7" destOrd="0" parTransId="{8FD56644-B667-44D6-8266-4921D58D34AC}" sibTransId="{824620DD-8108-4282-8BB8-54065C3FB063}"/>
    <dgm:cxn modelId="{3C7388A4-5D0C-4F4D-8459-554F0C80B827}" type="presOf" srcId="{536A9EEE-6DCB-4926-8D94-6D284606F7CB}" destId="{D0B5FC5A-AA9F-4ECF-B6B8-3200B6DCBFEF}" srcOrd="0" destOrd="0" presId="urn:microsoft.com/office/officeart/2008/layout/LinedList"/>
    <dgm:cxn modelId="{D5031164-769D-472C-8556-6F85BF5DAFAF}" type="presOf" srcId="{6560C81B-E693-4D19-B221-F4B07539EB25}" destId="{CD7D918A-BDF9-4A99-A564-1A4389D72463}" srcOrd="0" destOrd="0" presId="urn:microsoft.com/office/officeart/2008/layout/LinedList"/>
    <dgm:cxn modelId="{7F32E797-75B4-461B-974C-73960A632FF6}" type="presOf" srcId="{F02E98ED-84A5-4A69-959A-D1E3A4673DCA}" destId="{12C97EAA-3C0F-405D-AAB2-A8A4C17947D8}" srcOrd="0" destOrd="0" presId="urn:microsoft.com/office/officeart/2008/layout/LinedList"/>
    <dgm:cxn modelId="{34D8CCE7-F71F-431C-B3A9-55257CA67370}" srcId="{F02E98ED-84A5-4A69-959A-D1E3A4673DCA}" destId="{536A9EEE-6DCB-4926-8D94-6D284606F7CB}" srcOrd="0" destOrd="0" parTransId="{AA3BDB98-7916-481F-A848-6CC5ADA8C1D4}" sibTransId="{ED67D5C4-5E62-4D53-99B3-AAE928AEC188}"/>
    <dgm:cxn modelId="{EDD860E6-5981-42EF-865D-CEA0EF6B8346}" type="presOf" srcId="{916C4DEA-20D7-4678-AC25-A0383BDCBE96}" destId="{2C037268-5875-45C7-B165-C7B5D118AC77}" srcOrd="0" destOrd="0" presId="urn:microsoft.com/office/officeart/2008/layout/LinedList"/>
    <dgm:cxn modelId="{32C1FB0D-50E5-4E23-8142-38C3ED84CE89}" type="presOf" srcId="{B0D9B699-AD9C-4D7C-AD74-AE87D78DA893}" destId="{2366661C-6317-4165-847A-988F38B6D05D}" srcOrd="0" destOrd="0" presId="urn:microsoft.com/office/officeart/2008/layout/LinedList"/>
    <dgm:cxn modelId="{DD0074EF-FE05-4125-94E3-9143C3266802}" srcId="{F02E98ED-84A5-4A69-959A-D1E3A4673DCA}" destId="{B807E261-406B-4F07-BCFE-CA469CB585C6}" srcOrd="8" destOrd="0" parTransId="{52409266-B3CF-4FFD-ADEA-67D054D7FC44}" sibTransId="{ED4E1703-3EAD-46C8-A844-B5541D6712C6}"/>
    <dgm:cxn modelId="{F6966378-E046-4FDC-A06A-31253C476D36}" type="presOf" srcId="{59ACCA49-BED6-47B2-BE48-93D181272D62}" destId="{54F8A3E0-3EDB-40F7-A1E2-F73337E6E2BD}" srcOrd="0" destOrd="0" presId="urn:microsoft.com/office/officeart/2008/layout/LinedList"/>
    <dgm:cxn modelId="{1A6D05CA-684A-46ED-B68C-D4436280BEA3}" srcId="{F02E98ED-84A5-4A69-959A-D1E3A4673DCA}" destId="{C193564B-6B91-4240-89E8-1330503EBD57}" srcOrd="4" destOrd="0" parTransId="{E96061C7-FFC5-4EA8-919B-11098CD5D7CE}" sibTransId="{90B57965-C55E-4C6F-A2A9-B47205217808}"/>
    <dgm:cxn modelId="{E4873455-273C-4E2F-B1BD-A8209BC065CB}" srcId="{F02E98ED-84A5-4A69-959A-D1E3A4673DCA}" destId="{6560C81B-E693-4D19-B221-F4B07539EB25}" srcOrd="1" destOrd="0" parTransId="{97A50D8C-18EE-4F16-9FD3-8F6CA1B25397}" sibTransId="{360F0CBF-DC07-4D44-B8D5-1C56B6ED7872}"/>
    <dgm:cxn modelId="{154F86F3-5E09-4457-943D-AAB42D3693F5}" srcId="{F02E98ED-84A5-4A69-959A-D1E3A4673DCA}" destId="{5BD1C18C-19CB-4339-9CD8-62359F14B84C}" srcOrd="2" destOrd="0" parTransId="{FE7D3C4D-BB4D-4B61-BBBE-0D218057D927}" sibTransId="{EDFBCA67-36F4-44D9-9353-70E57A6545D3}"/>
    <dgm:cxn modelId="{AD393437-129C-4BBD-B85E-E56C3695D085}" srcId="{F02E98ED-84A5-4A69-959A-D1E3A4673DCA}" destId="{916C4DEA-20D7-4678-AC25-A0383BDCBE96}" srcOrd="5" destOrd="0" parTransId="{6D5714CC-5CD3-4049-9075-151780944541}" sibTransId="{26EE1146-8E1A-489D-9505-D2D437CB7BC3}"/>
    <dgm:cxn modelId="{3AE0D815-BC71-4F18-AD71-9F0624B05BC0}" srcId="{F02E98ED-84A5-4A69-959A-D1E3A4673DCA}" destId="{59ACCA49-BED6-47B2-BE48-93D181272D62}" srcOrd="3" destOrd="0" parTransId="{DD046EA9-04DC-45F6-9710-3CF08348598B}" sibTransId="{DCCFCD8E-4A75-48A9-A111-9AD0E898E299}"/>
    <dgm:cxn modelId="{AAEE42AD-2986-4AF5-833A-6B63E9FA7BB0}" type="presOf" srcId="{69B64593-D599-41F2-8084-F9EC873A124E}" destId="{DB2E9090-88D9-46CB-A733-B895F450FEB9}" srcOrd="0" destOrd="0" presId="urn:microsoft.com/office/officeart/2008/layout/LinedList"/>
    <dgm:cxn modelId="{8B32C736-87CE-4D37-8959-A2D64E9851B4}" type="presOf" srcId="{C193564B-6B91-4240-89E8-1330503EBD57}" destId="{D273C2E8-32CA-4275-96A6-535B1DEBC470}" srcOrd="0" destOrd="0" presId="urn:microsoft.com/office/officeart/2008/layout/LinedList"/>
    <dgm:cxn modelId="{99D3142D-9740-490E-AD60-C0826B057DD6}" srcId="{F02E98ED-84A5-4A69-959A-D1E3A4673DCA}" destId="{69B64593-D599-41F2-8084-F9EC873A124E}" srcOrd="6" destOrd="0" parTransId="{8DD35E45-4963-4329-A90A-F3636F2A14D5}" sibTransId="{9CBAACCE-CF0F-433B-B1D0-3E162786A751}"/>
    <dgm:cxn modelId="{A86CF711-97E3-4B1C-B400-F6DBC6DD1F86}" srcId="{F02E98ED-84A5-4A69-959A-D1E3A4673DCA}" destId="{B0D9B699-AD9C-4D7C-AD74-AE87D78DA893}" srcOrd="9" destOrd="0" parTransId="{8876A5F8-EF5A-4CA8-92FD-DC420E6DF653}" sibTransId="{A9678E1D-0AFA-4CAE-8205-A0216E6090DB}"/>
    <dgm:cxn modelId="{8F7C07E9-1412-4096-8780-52364AB0F2BE}" type="presParOf" srcId="{12C97EAA-3C0F-405D-AAB2-A8A4C17947D8}" destId="{FBD15FB9-0BFF-445F-9BF7-65B9F7B41C4A}" srcOrd="0" destOrd="0" presId="urn:microsoft.com/office/officeart/2008/layout/LinedList"/>
    <dgm:cxn modelId="{CA04217F-7CFD-4C81-8B26-F3DFA57E47FB}" type="presParOf" srcId="{12C97EAA-3C0F-405D-AAB2-A8A4C17947D8}" destId="{6AB0A458-75FE-49C0-9821-E247CCBEC30E}" srcOrd="1" destOrd="0" presId="urn:microsoft.com/office/officeart/2008/layout/LinedList"/>
    <dgm:cxn modelId="{08BB61BC-21C5-4EA0-8893-6CA242FB5E97}" type="presParOf" srcId="{6AB0A458-75FE-49C0-9821-E247CCBEC30E}" destId="{D0B5FC5A-AA9F-4ECF-B6B8-3200B6DCBFEF}" srcOrd="0" destOrd="0" presId="urn:microsoft.com/office/officeart/2008/layout/LinedList"/>
    <dgm:cxn modelId="{CE61380C-56A7-4F92-8D90-8A8D08ED2ADC}" type="presParOf" srcId="{6AB0A458-75FE-49C0-9821-E247CCBEC30E}" destId="{4515222F-5475-4EFD-A68E-7ED696D20FE4}" srcOrd="1" destOrd="0" presId="urn:microsoft.com/office/officeart/2008/layout/LinedList"/>
    <dgm:cxn modelId="{49AC2CF9-441B-46B4-8F99-B29C449DB469}" type="presParOf" srcId="{12C97EAA-3C0F-405D-AAB2-A8A4C17947D8}" destId="{AF0BC7A9-9020-4F3D-9642-AB6B037320C2}" srcOrd="2" destOrd="0" presId="urn:microsoft.com/office/officeart/2008/layout/LinedList"/>
    <dgm:cxn modelId="{7F06BD9F-2267-44BF-A43C-21505EF3D1FA}" type="presParOf" srcId="{12C97EAA-3C0F-405D-AAB2-A8A4C17947D8}" destId="{829A1180-EC6D-4C8D-8E72-B391985B4AC3}" srcOrd="3" destOrd="0" presId="urn:microsoft.com/office/officeart/2008/layout/LinedList"/>
    <dgm:cxn modelId="{DDBAFBEA-6A2A-46F8-BA68-B589573FE0FC}" type="presParOf" srcId="{829A1180-EC6D-4C8D-8E72-B391985B4AC3}" destId="{CD7D918A-BDF9-4A99-A564-1A4389D72463}" srcOrd="0" destOrd="0" presId="urn:microsoft.com/office/officeart/2008/layout/LinedList"/>
    <dgm:cxn modelId="{E1615261-9B25-4674-9D7D-E336F01EC2AE}" type="presParOf" srcId="{829A1180-EC6D-4C8D-8E72-B391985B4AC3}" destId="{5D5F8D24-C87E-4517-AF47-87F174CAD949}" srcOrd="1" destOrd="0" presId="urn:microsoft.com/office/officeart/2008/layout/LinedList"/>
    <dgm:cxn modelId="{DD77ECE0-B7A0-4419-AC8B-26DFB778B495}" type="presParOf" srcId="{12C97EAA-3C0F-405D-AAB2-A8A4C17947D8}" destId="{F2361B4E-3DAD-4E05-8E62-A6ED39B283AA}" srcOrd="4" destOrd="0" presId="urn:microsoft.com/office/officeart/2008/layout/LinedList"/>
    <dgm:cxn modelId="{E935003C-4D4F-4AEA-9FB5-D92902C3A58F}" type="presParOf" srcId="{12C97EAA-3C0F-405D-AAB2-A8A4C17947D8}" destId="{6453853C-7CAF-4B15-BE44-3106AF57637D}" srcOrd="5" destOrd="0" presId="urn:microsoft.com/office/officeart/2008/layout/LinedList"/>
    <dgm:cxn modelId="{84BAA022-2DF6-4BFB-9ECB-D695D9319FC5}" type="presParOf" srcId="{6453853C-7CAF-4B15-BE44-3106AF57637D}" destId="{47E48163-5F83-4220-AE38-88563209D708}" srcOrd="0" destOrd="0" presId="urn:microsoft.com/office/officeart/2008/layout/LinedList"/>
    <dgm:cxn modelId="{4EEC849A-0FFB-4373-AEB0-D802F99EC84A}" type="presParOf" srcId="{6453853C-7CAF-4B15-BE44-3106AF57637D}" destId="{C0C775BB-9324-419F-990F-58B18C16A20A}" srcOrd="1" destOrd="0" presId="urn:microsoft.com/office/officeart/2008/layout/LinedList"/>
    <dgm:cxn modelId="{6669737C-36EA-4786-BBFA-58FAC09E3EDB}" type="presParOf" srcId="{12C97EAA-3C0F-405D-AAB2-A8A4C17947D8}" destId="{D745CB44-61A7-45F7-9BAA-D90340C49013}" srcOrd="6" destOrd="0" presId="urn:microsoft.com/office/officeart/2008/layout/LinedList"/>
    <dgm:cxn modelId="{5C992431-EA70-4A32-AFB1-4CABB955EC01}" type="presParOf" srcId="{12C97EAA-3C0F-405D-AAB2-A8A4C17947D8}" destId="{4C47ECDE-FF52-4C6D-A32E-731959C977EF}" srcOrd="7" destOrd="0" presId="urn:microsoft.com/office/officeart/2008/layout/LinedList"/>
    <dgm:cxn modelId="{19E821E1-AADB-4AE1-B86F-C2C90DB1D18C}" type="presParOf" srcId="{4C47ECDE-FF52-4C6D-A32E-731959C977EF}" destId="{54F8A3E0-3EDB-40F7-A1E2-F73337E6E2BD}" srcOrd="0" destOrd="0" presId="urn:microsoft.com/office/officeart/2008/layout/LinedList"/>
    <dgm:cxn modelId="{EC46AB0B-62BF-48A0-8CC4-867F9FA18A94}" type="presParOf" srcId="{4C47ECDE-FF52-4C6D-A32E-731959C977EF}" destId="{1C038C27-619B-4A80-88AE-D41A527724A4}" srcOrd="1" destOrd="0" presId="urn:microsoft.com/office/officeart/2008/layout/LinedList"/>
    <dgm:cxn modelId="{6B1CF563-425C-4DAB-9031-A3647C78DDDF}" type="presParOf" srcId="{12C97EAA-3C0F-405D-AAB2-A8A4C17947D8}" destId="{B8E86CB0-ABED-4248-A307-EEC002AEBCA1}" srcOrd="8" destOrd="0" presId="urn:microsoft.com/office/officeart/2008/layout/LinedList"/>
    <dgm:cxn modelId="{673EE312-D109-4090-A2A5-B8C22026C25D}" type="presParOf" srcId="{12C97EAA-3C0F-405D-AAB2-A8A4C17947D8}" destId="{68662ED3-E284-4B13-9004-7DB8449C9AF0}" srcOrd="9" destOrd="0" presId="urn:microsoft.com/office/officeart/2008/layout/LinedList"/>
    <dgm:cxn modelId="{C56A1415-11E3-447C-A7D5-7AC9FFE4550C}" type="presParOf" srcId="{68662ED3-E284-4B13-9004-7DB8449C9AF0}" destId="{D273C2E8-32CA-4275-96A6-535B1DEBC470}" srcOrd="0" destOrd="0" presId="urn:microsoft.com/office/officeart/2008/layout/LinedList"/>
    <dgm:cxn modelId="{6BAE096E-828C-40D6-86CA-D87E36769CA6}" type="presParOf" srcId="{68662ED3-E284-4B13-9004-7DB8449C9AF0}" destId="{867ADF8A-8D64-4CA9-BD28-742CB14A0BE2}" srcOrd="1" destOrd="0" presId="urn:microsoft.com/office/officeart/2008/layout/LinedList"/>
    <dgm:cxn modelId="{007F0889-42A1-4051-940B-70756EAA63FA}" type="presParOf" srcId="{12C97EAA-3C0F-405D-AAB2-A8A4C17947D8}" destId="{1C8B7950-76BB-46DF-B2BC-7AF8B7E8EA17}" srcOrd="10" destOrd="0" presId="urn:microsoft.com/office/officeart/2008/layout/LinedList"/>
    <dgm:cxn modelId="{F29AC94E-3BAF-4A22-A72F-254431FE9DC7}" type="presParOf" srcId="{12C97EAA-3C0F-405D-AAB2-A8A4C17947D8}" destId="{FBA917B1-766A-4F90-8C4F-6C6A9EA8807A}" srcOrd="11" destOrd="0" presId="urn:microsoft.com/office/officeart/2008/layout/LinedList"/>
    <dgm:cxn modelId="{E7BAEB2F-2AA7-496F-8211-5284900FA266}" type="presParOf" srcId="{FBA917B1-766A-4F90-8C4F-6C6A9EA8807A}" destId="{2C037268-5875-45C7-B165-C7B5D118AC77}" srcOrd="0" destOrd="0" presId="urn:microsoft.com/office/officeart/2008/layout/LinedList"/>
    <dgm:cxn modelId="{5FE3C489-E3EF-4FFA-92B9-F8490DE21449}" type="presParOf" srcId="{FBA917B1-766A-4F90-8C4F-6C6A9EA8807A}" destId="{DABABF7B-AF88-4265-BD67-8876BAA662F4}" srcOrd="1" destOrd="0" presId="urn:microsoft.com/office/officeart/2008/layout/LinedList"/>
    <dgm:cxn modelId="{0265DB34-DE34-4EB6-9B78-C7D703F9CC13}" type="presParOf" srcId="{12C97EAA-3C0F-405D-AAB2-A8A4C17947D8}" destId="{7B5214DF-239E-4871-80D3-F0C84C399F63}" srcOrd="12" destOrd="0" presId="urn:microsoft.com/office/officeart/2008/layout/LinedList"/>
    <dgm:cxn modelId="{FE4ACB54-57B1-44AA-9421-8030802463DF}" type="presParOf" srcId="{12C97EAA-3C0F-405D-AAB2-A8A4C17947D8}" destId="{AE48A9A3-1952-4BC5-B490-4B984EC4F3A6}" srcOrd="13" destOrd="0" presId="urn:microsoft.com/office/officeart/2008/layout/LinedList"/>
    <dgm:cxn modelId="{240013B4-73ED-433D-B5D1-1F4D87DC9C00}" type="presParOf" srcId="{AE48A9A3-1952-4BC5-B490-4B984EC4F3A6}" destId="{DB2E9090-88D9-46CB-A733-B895F450FEB9}" srcOrd="0" destOrd="0" presId="urn:microsoft.com/office/officeart/2008/layout/LinedList"/>
    <dgm:cxn modelId="{4D11C5B9-05DC-47CE-A1D6-8373EC648C84}" type="presParOf" srcId="{AE48A9A3-1952-4BC5-B490-4B984EC4F3A6}" destId="{E750F565-5932-4123-AC22-CC828F4B8954}" srcOrd="1" destOrd="0" presId="urn:microsoft.com/office/officeart/2008/layout/LinedList"/>
    <dgm:cxn modelId="{B956EB9E-8E72-4C09-9D3A-EAA7052EC973}" type="presParOf" srcId="{12C97EAA-3C0F-405D-AAB2-A8A4C17947D8}" destId="{80DBD882-E328-481F-9FC5-F3192A226AC6}" srcOrd="14" destOrd="0" presId="urn:microsoft.com/office/officeart/2008/layout/LinedList"/>
    <dgm:cxn modelId="{949913F6-4D6C-4950-943C-4A680D2ADF1F}" type="presParOf" srcId="{12C97EAA-3C0F-405D-AAB2-A8A4C17947D8}" destId="{35D1D3EC-74EE-472A-9744-A768D37D0A16}" srcOrd="15" destOrd="0" presId="urn:microsoft.com/office/officeart/2008/layout/LinedList"/>
    <dgm:cxn modelId="{59B3038D-F8EB-424D-BD4A-35A424228A6C}" type="presParOf" srcId="{35D1D3EC-74EE-472A-9744-A768D37D0A16}" destId="{BCA767A5-EC37-4437-B3B2-5C1B89635116}" srcOrd="0" destOrd="0" presId="urn:microsoft.com/office/officeart/2008/layout/LinedList"/>
    <dgm:cxn modelId="{35037CB4-3D38-4A9C-991E-8CF55BA4EFC1}" type="presParOf" srcId="{35D1D3EC-74EE-472A-9744-A768D37D0A16}" destId="{1A4C787C-96F0-43C4-B1C9-62A99E0A9A96}" srcOrd="1" destOrd="0" presId="urn:microsoft.com/office/officeart/2008/layout/LinedList"/>
    <dgm:cxn modelId="{AFB1912A-8D59-4959-B7BF-58273406B244}" type="presParOf" srcId="{12C97EAA-3C0F-405D-AAB2-A8A4C17947D8}" destId="{CB1225F8-9C1B-437B-B15D-813204702093}" srcOrd="16" destOrd="0" presId="urn:microsoft.com/office/officeart/2008/layout/LinedList"/>
    <dgm:cxn modelId="{54416C65-FD58-42D4-9A52-E91D72667992}" type="presParOf" srcId="{12C97EAA-3C0F-405D-AAB2-A8A4C17947D8}" destId="{44F6D7A4-A324-473B-B33E-5BB1FAB53B38}" srcOrd="17" destOrd="0" presId="urn:microsoft.com/office/officeart/2008/layout/LinedList"/>
    <dgm:cxn modelId="{B588E8A0-E52C-46A1-8366-22C472CF59DB}" type="presParOf" srcId="{44F6D7A4-A324-473B-B33E-5BB1FAB53B38}" destId="{8F587B5A-E04B-4030-B9CA-68862D0ED056}" srcOrd="0" destOrd="0" presId="urn:microsoft.com/office/officeart/2008/layout/LinedList"/>
    <dgm:cxn modelId="{A3E8F1EC-7861-4634-9D76-D880721BAB56}" type="presParOf" srcId="{44F6D7A4-A324-473B-B33E-5BB1FAB53B38}" destId="{55B02371-620F-4EED-ABE6-C6C5A6F8228A}" srcOrd="1" destOrd="0" presId="urn:microsoft.com/office/officeart/2008/layout/LinedList"/>
    <dgm:cxn modelId="{096ED68F-E82B-4454-ADF1-4D4720CA3FD4}" type="presParOf" srcId="{12C97EAA-3C0F-405D-AAB2-A8A4C17947D8}" destId="{5001EA87-8FF3-42C9-9F5C-B7808AD11971}" srcOrd="18" destOrd="0" presId="urn:microsoft.com/office/officeart/2008/layout/LinedList"/>
    <dgm:cxn modelId="{7B152162-D659-4CE7-B120-0DAC42E935C0}" type="presParOf" srcId="{12C97EAA-3C0F-405D-AAB2-A8A4C17947D8}" destId="{2296770D-3F97-4F54-B4F8-6E0BDC9FDAF4}" srcOrd="19" destOrd="0" presId="urn:microsoft.com/office/officeart/2008/layout/LinedList"/>
    <dgm:cxn modelId="{276ADFBF-763E-45FC-A198-16CDEC0242E0}" type="presParOf" srcId="{2296770D-3F97-4F54-B4F8-6E0BDC9FDAF4}" destId="{2366661C-6317-4165-847A-988F38B6D05D}" srcOrd="0" destOrd="0" presId="urn:microsoft.com/office/officeart/2008/layout/LinedList"/>
    <dgm:cxn modelId="{80DCA19B-9E4A-4EEB-8C86-F6A077B0C619}" type="presParOf" srcId="{2296770D-3F97-4F54-B4F8-6E0BDC9FDAF4}" destId="{AF3BBE83-21C7-4E2F-9EAE-AA23EDDA6A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E98ED-84A5-4A69-959A-D1E3A4673DC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</dgm:pt>
    <dgm:pt modelId="{536A9EEE-6DCB-4926-8D94-6D284606F7CB}">
      <dgm:prSet phldrT="[Текст]"/>
      <dgm:spPr/>
      <dgm:t>
        <a:bodyPr/>
        <a:lstStyle/>
        <a:p>
          <a:pPr algn="just"/>
          <a:r>
            <a:rPr lang="ru-RU" dirty="0"/>
            <a:t>1. Помогает очищать воздух</a:t>
          </a:r>
        </a:p>
      </dgm:t>
    </dgm:pt>
    <dgm:pt modelId="{AA3BDB98-7916-481F-A848-6CC5ADA8C1D4}" type="parTrans" cxnId="{34D8CCE7-F71F-431C-B3A9-55257CA67370}">
      <dgm:prSet/>
      <dgm:spPr/>
      <dgm:t>
        <a:bodyPr/>
        <a:lstStyle/>
        <a:p>
          <a:endParaRPr lang="ru-RU"/>
        </a:p>
      </dgm:t>
    </dgm:pt>
    <dgm:pt modelId="{ED67D5C4-5E62-4D53-99B3-AAE928AEC188}" type="sibTrans" cxnId="{34D8CCE7-F71F-431C-B3A9-55257CA67370}">
      <dgm:prSet/>
      <dgm:spPr/>
      <dgm:t>
        <a:bodyPr/>
        <a:lstStyle/>
        <a:p>
          <a:endParaRPr lang="ru-RU"/>
        </a:p>
      </dgm:t>
    </dgm:pt>
    <dgm:pt modelId="{B807E261-406B-4F07-BCFE-CA469CB585C6}">
      <dgm:prSet phldrT="[Текст]"/>
      <dgm:spPr/>
      <dgm:t>
        <a:bodyPr/>
        <a:lstStyle/>
        <a:p>
          <a:pPr algn="just"/>
          <a:r>
            <a:rPr lang="ru-RU" dirty="0"/>
            <a:t>9.</a:t>
          </a:r>
        </a:p>
      </dgm:t>
    </dgm:pt>
    <dgm:pt modelId="{52409266-B3CF-4FFD-ADEA-67D054D7FC44}" type="parTrans" cxnId="{DD0074EF-FE05-4125-94E3-9143C3266802}">
      <dgm:prSet/>
      <dgm:spPr/>
      <dgm:t>
        <a:bodyPr/>
        <a:lstStyle/>
        <a:p>
          <a:endParaRPr lang="ru-RU"/>
        </a:p>
      </dgm:t>
    </dgm:pt>
    <dgm:pt modelId="{ED4E1703-3EAD-46C8-A844-B5541D6712C6}" type="sibTrans" cxnId="{DD0074EF-FE05-4125-94E3-9143C3266802}">
      <dgm:prSet/>
      <dgm:spPr/>
      <dgm:t>
        <a:bodyPr/>
        <a:lstStyle/>
        <a:p>
          <a:endParaRPr lang="ru-RU"/>
        </a:p>
      </dgm:t>
    </dgm:pt>
    <dgm:pt modelId="{916C4DEA-20D7-4678-AC25-A0383BDCBE96}">
      <dgm:prSet phldrT="[Текст]"/>
      <dgm:spPr/>
      <dgm:t>
        <a:bodyPr/>
        <a:lstStyle/>
        <a:p>
          <a:pPr algn="just"/>
          <a:r>
            <a:rPr lang="ru-RU" dirty="0"/>
            <a:t>6.</a:t>
          </a:r>
        </a:p>
      </dgm:t>
    </dgm:pt>
    <dgm:pt modelId="{6D5714CC-5CD3-4049-9075-151780944541}" type="parTrans" cxnId="{AD393437-129C-4BBD-B85E-E56C3695D085}">
      <dgm:prSet/>
      <dgm:spPr/>
      <dgm:t>
        <a:bodyPr/>
        <a:lstStyle/>
        <a:p>
          <a:endParaRPr lang="ru-RU"/>
        </a:p>
      </dgm:t>
    </dgm:pt>
    <dgm:pt modelId="{26EE1146-8E1A-489D-9505-D2D437CB7BC3}" type="sibTrans" cxnId="{AD393437-129C-4BBD-B85E-E56C3695D085}">
      <dgm:prSet/>
      <dgm:spPr/>
      <dgm:t>
        <a:bodyPr/>
        <a:lstStyle/>
        <a:p>
          <a:endParaRPr lang="ru-RU"/>
        </a:p>
      </dgm:t>
    </dgm:pt>
    <dgm:pt modelId="{69B64593-D599-41F2-8084-F9EC873A124E}">
      <dgm:prSet phldrT="[Текст]"/>
      <dgm:spPr/>
      <dgm:t>
        <a:bodyPr/>
        <a:lstStyle/>
        <a:p>
          <a:pPr algn="just"/>
          <a:r>
            <a:rPr lang="ru-RU" dirty="0"/>
            <a:t>7.</a:t>
          </a:r>
        </a:p>
      </dgm:t>
    </dgm:pt>
    <dgm:pt modelId="{8DD35E45-4963-4329-A90A-F3636F2A14D5}" type="parTrans" cxnId="{99D3142D-9740-490E-AD60-C0826B057DD6}">
      <dgm:prSet/>
      <dgm:spPr/>
      <dgm:t>
        <a:bodyPr/>
        <a:lstStyle/>
        <a:p>
          <a:endParaRPr lang="ru-RU"/>
        </a:p>
      </dgm:t>
    </dgm:pt>
    <dgm:pt modelId="{9CBAACCE-CF0F-433B-B1D0-3E162786A751}" type="sibTrans" cxnId="{99D3142D-9740-490E-AD60-C0826B057DD6}">
      <dgm:prSet/>
      <dgm:spPr/>
      <dgm:t>
        <a:bodyPr/>
        <a:lstStyle/>
        <a:p>
          <a:endParaRPr lang="ru-RU"/>
        </a:p>
      </dgm:t>
    </dgm:pt>
    <dgm:pt modelId="{115D195A-0F35-41C2-9EDE-CE52BE34A176}">
      <dgm:prSet phldrT="[Текст]"/>
      <dgm:spPr/>
      <dgm:t>
        <a:bodyPr/>
        <a:lstStyle/>
        <a:p>
          <a:pPr algn="just"/>
          <a:r>
            <a:rPr lang="ru-RU" dirty="0"/>
            <a:t>8.</a:t>
          </a:r>
        </a:p>
      </dgm:t>
    </dgm:pt>
    <dgm:pt modelId="{8FD56644-B667-44D6-8266-4921D58D34AC}" type="parTrans" cxnId="{137EFD6C-DF01-4695-B335-20DBFFB9437B}">
      <dgm:prSet/>
      <dgm:spPr/>
      <dgm:t>
        <a:bodyPr/>
        <a:lstStyle/>
        <a:p>
          <a:endParaRPr lang="ru-RU"/>
        </a:p>
      </dgm:t>
    </dgm:pt>
    <dgm:pt modelId="{824620DD-8108-4282-8BB8-54065C3FB063}" type="sibTrans" cxnId="{137EFD6C-DF01-4695-B335-20DBFFB9437B}">
      <dgm:prSet/>
      <dgm:spPr/>
      <dgm:t>
        <a:bodyPr/>
        <a:lstStyle/>
        <a:p>
          <a:endParaRPr lang="ru-RU"/>
        </a:p>
      </dgm:t>
    </dgm:pt>
    <dgm:pt modelId="{C193564B-6B91-4240-89E8-1330503EBD57}">
      <dgm:prSet phldrT="[Текст]"/>
      <dgm:spPr/>
      <dgm:t>
        <a:bodyPr/>
        <a:lstStyle/>
        <a:p>
          <a:pPr algn="just"/>
          <a:r>
            <a:rPr lang="ru-RU" dirty="0"/>
            <a:t>5.</a:t>
          </a:r>
        </a:p>
      </dgm:t>
    </dgm:pt>
    <dgm:pt modelId="{E96061C7-FFC5-4EA8-919B-11098CD5D7CE}" type="parTrans" cxnId="{1A6D05CA-684A-46ED-B68C-D4436280BEA3}">
      <dgm:prSet/>
      <dgm:spPr/>
      <dgm:t>
        <a:bodyPr/>
        <a:lstStyle/>
        <a:p>
          <a:endParaRPr lang="ru-RU"/>
        </a:p>
      </dgm:t>
    </dgm:pt>
    <dgm:pt modelId="{90B57965-C55E-4C6F-A2A9-B47205217808}" type="sibTrans" cxnId="{1A6D05CA-684A-46ED-B68C-D4436280BEA3}">
      <dgm:prSet/>
      <dgm:spPr/>
      <dgm:t>
        <a:bodyPr/>
        <a:lstStyle/>
        <a:p>
          <a:endParaRPr lang="ru-RU"/>
        </a:p>
      </dgm:t>
    </dgm:pt>
    <dgm:pt modelId="{6560C81B-E693-4D19-B221-F4B07539EB25}">
      <dgm:prSet phldrT="[Текст]"/>
      <dgm:spPr/>
      <dgm:t>
        <a:bodyPr/>
        <a:lstStyle/>
        <a:p>
          <a:pPr algn="just"/>
          <a:r>
            <a:rPr lang="ru-RU" dirty="0"/>
            <a:t>2.</a:t>
          </a:r>
        </a:p>
      </dgm:t>
    </dgm:pt>
    <dgm:pt modelId="{97A50D8C-18EE-4F16-9FD3-8F6CA1B25397}" type="parTrans" cxnId="{E4873455-273C-4E2F-B1BD-A8209BC065CB}">
      <dgm:prSet/>
      <dgm:spPr/>
      <dgm:t>
        <a:bodyPr/>
        <a:lstStyle/>
        <a:p>
          <a:endParaRPr lang="ru-RU"/>
        </a:p>
      </dgm:t>
    </dgm:pt>
    <dgm:pt modelId="{360F0CBF-DC07-4D44-B8D5-1C56B6ED7872}" type="sibTrans" cxnId="{E4873455-273C-4E2F-B1BD-A8209BC065CB}">
      <dgm:prSet/>
      <dgm:spPr/>
      <dgm:t>
        <a:bodyPr/>
        <a:lstStyle/>
        <a:p>
          <a:endParaRPr lang="ru-RU"/>
        </a:p>
      </dgm:t>
    </dgm:pt>
    <dgm:pt modelId="{5BD1C18C-19CB-4339-9CD8-62359F14B84C}">
      <dgm:prSet phldrT="[Текст]"/>
      <dgm:spPr/>
      <dgm:t>
        <a:bodyPr/>
        <a:lstStyle/>
        <a:p>
          <a:pPr algn="just"/>
          <a:r>
            <a:rPr lang="ru-RU" dirty="0"/>
            <a:t>3.</a:t>
          </a:r>
        </a:p>
      </dgm:t>
    </dgm:pt>
    <dgm:pt modelId="{FE7D3C4D-BB4D-4B61-BBBE-0D218057D927}" type="parTrans" cxnId="{154F86F3-5E09-4457-943D-AAB42D3693F5}">
      <dgm:prSet/>
      <dgm:spPr/>
      <dgm:t>
        <a:bodyPr/>
        <a:lstStyle/>
        <a:p>
          <a:endParaRPr lang="ru-RU"/>
        </a:p>
      </dgm:t>
    </dgm:pt>
    <dgm:pt modelId="{EDFBCA67-36F4-44D9-9353-70E57A6545D3}" type="sibTrans" cxnId="{154F86F3-5E09-4457-943D-AAB42D3693F5}">
      <dgm:prSet/>
      <dgm:spPr/>
      <dgm:t>
        <a:bodyPr/>
        <a:lstStyle/>
        <a:p>
          <a:endParaRPr lang="ru-RU"/>
        </a:p>
      </dgm:t>
    </dgm:pt>
    <dgm:pt modelId="{59ACCA49-BED6-47B2-BE48-93D181272D62}">
      <dgm:prSet phldrT="[Текст]"/>
      <dgm:spPr/>
      <dgm:t>
        <a:bodyPr/>
        <a:lstStyle/>
        <a:p>
          <a:pPr algn="just"/>
          <a:r>
            <a:rPr lang="ru-RU" dirty="0"/>
            <a:t>4.</a:t>
          </a:r>
        </a:p>
      </dgm:t>
    </dgm:pt>
    <dgm:pt modelId="{DD046EA9-04DC-45F6-9710-3CF08348598B}" type="parTrans" cxnId="{3AE0D815-BC71-4F18-AD71-9F0624B05BC0}">
      <dgm:prSet/>
      <dgm:spPr/>
      <dgm:t>
        <a:bodyPr/>
        <a:lstStyle/>
        <a:p>
          <a:endParaRPr lang="ru-RU"/>
        </a:p>
      </dgm:t>
    </dgm:pt>
    <dgm:pt modelId="{DCCFCD8E-4A75-48A9-A111-9AD0E898E299}" type="sibTrans" cxnId="{3AE0D815-BC71-4F18-AD71-9F0624B05BC0}">
      <dgm:prSet/>
      <dgm:spPr/>
      <dgm:t>
        <a:bodyPr/>
        <a:lstStyle/>
        <a:p>
          <a:endParaRPr lang="ru-RU"/>
        </a:p>
      </dgm:t>
    </dgm:pt>
    <dgm:pt modelId="{B0D9B699-AD9C-4D7C-AD74-AE87D78DA893}">
      <dgm:prSet phldrT="[Текст]"/>
      <dgm:spPr/>
      <dgm:t>
        <a:bodyPr/>
        <a:lstStyle/>
        <a:p>
          <a:pPr algn="just"/>
          <a:r>
            <a:rPr lang="ru-RU" dirty="0"/>
            <a:t>10.</a:t>
          </a:r>
        </a:p>
      </dgm:t>
    </dgm:pt>
    <dgm:pt modelId="{8876A5F8-EF5A-4CA8-92FD-DC420E6DF653}" type="parTrans" cxnId="{A86CF711-97E3-4B1C-B400-F6DBC6DD1F86}">
      <dgm:prSet/>
      <dgm:spPr/>
      <dgm:t>
        <a:bodyPr/>
        <a:lstStyle/>
        <a:p>
          <a:endParaRPr lang="ru-RU"/>
        </a:p>
      </dgm:t>
    </dgm:pt>
    <dgm:pt modelId="{A9678E1D-0AFA-4CAE-8205-A0216E6090DB}" type="sibTrans" cxnId="{A86CF711-97E3-4B1C-B400-F6DBC6DD1F86}">
      <dgm:prSet/>
      <dgm:spPr/>
      <dgm:t>
        <a:bodyPr/>
        <a:lstStyle/>
        <a:p>
          <a:endParaRPr lang="ru-RU"/>
        </a:p>
      </dgm:t>
    </dgm:pt>
    <dgm:pt modelId="{12C97EAA-3C0F-405D-AAB2-A8A4C17947D8}" type="pres">
      <dgm:prSet presAssocID="{F02E98ED-84A5-4A69-959A-D1E3A4673DCA}" presName="vert0" presStyleCnt="0">
        <dgm:presLayoutVars>
          <dgm:dir/>
          <dgm:animOne val="branch"/>
          <dgm:animLvl val="lvl"/>
        </dgm:presLayoutVars>
      </dgm:prSet>
      <dgm:spPr/>
    </dgm:pt>
    <dgm:pt modelId="{FBD15FB9-0BFF-445F-9BF7-65B9F7B41C4A}" type="pres">
      <dgm:prSet presAssocID="{536A9EEE-6DCB-4926-8D94-6D284606F7CB}" presName="thickLine" presStyleLbl="alignNode1" presStyleIdx="0" presStyleCnt="10"/>
      <dgm:spPr/>
    </dgm:pt>
    <dgm:pt modelId="{6AB0A458-75FE-49C0-9821-E247CCBEC30E}" type="pres">
      <dgm:prSet presAssocID="{536A9EEE-6DCB-4926-8D94-6D284606F7CB}" presName="horz1" presStyleCnt="0"/>
      <dgm:spPr/>
    </dgm:pt>
    <dgm:pt modelId="{D0B5FC5A-AA9F-4ECF-B6B8-3200B6DCBFEF}" type="pres">
      <dgm:prSet presAssocID="{536A9EEE-6DCB-4926-8D94-6D284606F7CB}" presName="tx1" presStyleLbl="revTx" presStyleIdx="0" presStyleCnt="10"/>
      <dgm:spPr/>
      <dgm:t>
        <a:bodyPr/>
        <a:lstStyle/>
        <a:p>
          <a:endParaRPr lang="ru-RU"/>
        </a:p>
      </dgm:t>
    </dgm:pt>
    <dgm:pt modelId="{4515222F-5475-4EFD-A68E-7ED696D20FE4}" type="pres">
      <dgm:prSet presAssocID="{536A9EEE-6DCB-4926-8D94-6D284606F7CB}" presName="vert1" presStyleCnt="0"/>
      <dgm:spPr/>
    </dgm:pt>
    <dgm:pt modelId="{AF0BC7A9-9020-4F3D-9642-AB6B037320C2}" type="pres">
      <dgm:prSet presAssocID="{6560C81B-E693-4D19-B221-F4B07539EB25}" presName="thickLine" presStyleLbl="alignNode1" presStyleIdx="1" presStyleCnt="10"/>
      <dgm:spPr/>
    </dgm:pt>
    <dgm:pt modelId="{829A1180-EC6D-4C8D-8E72-B391985B4AC3}" type="pres">
      <dgm:prSet presAssocID="{6560C81B-E693-4D19-B221-F4B07539EB25}" presName="horz1" presStyleCnt="0"/>
      <dgm:spPr/>
    </dgm:pt>
    <dgm:pt modelId="{CD7D918A-BDF9-4A99-A564-1A4389D72463}" type="pres">
      <dgm:prSet presAssocID="{6560C81B-E693-4D19-B221-F4B07539EB25}" presName="tx1" presStyleLbl="revTx" presStyleIdx="1" presStyleCnt="10"/>
      <dgm:spPr/>
      <dgm:t>
        <a:bodyPr/>
        <a:lstStyle/>
        <a:p>
          <a:endParaRPr lang="ru-RU"/>
        </a:p>
      </dgm:t>
    </dgm:pt>
    <dgm:pt modelId="{5D5F8D24-C87E-4517-AF47-87F174CAD949}" type="pres">
      <dgm:prSet presAssocID="{6560C81B-E693-4D19-B221-F4B07539EB25}" presName="vert1" presStyleCnt="0"/>
      <dgm:spPr/>
    </dgm:pt>
    <dgm:pt modelId="{F2361B4E-3DAD-4E05-8E62-A6ED39B283AA}" type="pres">
      <dgm:prSet presAssocID="{5BD1C18C-19CB-4339-9CD8-62359F14B84C}" presName="thickLine" presStyleLbl="alignNode1" presStyleIdx="2" presStyleCnt="10"/>
      <dgm:spPr/>
    </dgm:pt>
    <dgm:pt modelId="{6453853C-7CAF-4B15-BE44-3106AF57637D}" type="pres">
      <dgm:prSet presAssocID="{5BD1C18C-19CB-4339-9CD8-62359F14B84C}" presName="horz1" presStyleCnt="0"/>
      <dgm:spPr/>
    </dgm:pt>
    <dgm:pt modelId="{47E48163-5F83-4220-AE38-88563209D708}" type="pres">
      <dgm:prSet presAssocID="{5BD1C18C-19CB-4339-9CD8-62359F14B84C}" presName="tx1" presStyleLbl="revTx" presStyleIdx="2" presStyleCnt="10"/>
      <dgm:spPr/>
      <dgm:t>
        <a:bodyPr/>
        <a:lstStyle/>
        <a:p>
          <a:endParaRPr lang="ru-RU"/>
        </a:p>
      </dgm:t>
    </dgm:pt>
    <dgm:pt modelId="{C0C775BB-9324-419F-990F-58B18C16A20A}" type="pres">
      <dgm:prSet presAssocID="{5BD1C18C-19CB-4339-9CD8-62359F14B84C}" presName="vert1" presStyleCnt="0"/>
      <dgm:spPr/>
    </dgm:pt>
    <dgm:pt modelId="{D745CB44-61A7-45F7-9BAA-D90340C49013}" type="pres">
      <dgm:prSet presAssocID="{59ACCA49-BED6-47B2-BE48-93D181272D62}" presName="thickLine" presStyleLbl="alignNode1" presStyleIdx="3" presStyleCnt="10"/>
      <dgm:spPr/>
    </dgm:pt>
    <dgm:pt modelId="{4C47ECDE-FF52-4C6D-A32E-731959C977EF}" type="pres">
      <dgm:prSet presAssocID="{59ACCA49-BED6-47B2-BE48-93D181272D62}" presName="horz1" presStyleCnt="0"/>
      <dgm:spPr/>
    </dgm:pt>
    <dgm:pt modelId="{54F8A3E0-3EDB-40F7-A1E2-F73337E6E2BD}" type="pres">
      <dgm:prSet presAssocID="{59ACCA49-BED6-47B2-BE48-93D181272D62}" presName="tx1" presStyleLbl="revTx" presStyleIdx="3" presStyleCnt="10"/>
      <dgm:spPr/>
      <dgm:t>
        <a:bodyPr/>
        <a:lstStyle/>
        <a:p>
          <a:endParaRPr lang="ru-RU"/>
        </a:p>
      </dgm:t>
    </dgm:pt>
    <dgm:pt modelId="{1C038C27-619B-4A80-88AE-D41A527724A4}" type="pres">
      <dgm:prSet presAssocID="{59ACCA49-BED6-47B2-BE48-93D181272D62}" presName="vert1" presStyleCnt="0"/>
      <dgm:spPr/>
    </dgm:pt>
    <dgm:pt modelId="{B8E86CB0-ABED-4248-A307-EEC002AEBCA1}" type="pres">
      <dgm:prSet presAssocID="{C193564B-6B91-4240-89E8-1330503EBD57}" presName="thickLine" presStyleLbl="alignNode1" presStyleIdx="4" presStyleCnt="10"/>
      <dgm:spPr/>
    </dgm:pt>
    <dgm:pt modelId="{68662ED3-E284-4B13-9004-7DB8449C9AF0}" type="pres">
      <dgm:prSet presAssocID="{C193564B-6B91-4240-89E8-1330503EBD57}" presName="horz1" presStyleCnt="0"/>
      <dgm:spPr/>
    </dgm:pt>
    <dgm:pt modelId="{D273C2E8-32CA-4275-96A6-535B1DEBC470}" type="pres">
      <dgm:prSet presAssocID="{C193564B-6B91-4240-89E8-1330503EBD57}" presName="tx1" presStyleLbl="revTx" presStyleIdx="4" presStyleCnt="10"/>
      <dgm:spPr/>
      <dgm:t>
        <a:bodyPr/>
        <a:lstStyle/>
        <a:p>
          <a:endParaRPr lang="ru-RU"/>
        </a:p>
      </dgm:t>
    </dgm:pt>
    <dgm:pt modelId="{867ADF8A-8D64-4CA9-BD28-742CB14A0BE2}" type="pres">
      <dgm:prSet presAssocID="{C193564B-6B91-4240-89E8-1330503EBD57}" presName="vert1" presStyleCnt="0"/>
      <dgm:spPr/>
    </dgm:pt>
    <dgm:pt modelId="{1C8B7950-76BB-46DF-B2BC-7AF8B7E8EA17}" type="pres">
      <dgm:prSet presAssocID="{916C4DEA-20D7-4678-AC25-A0383BDCBE96}" presName="thickLine" presStyleLbl="alignNode1" presStyleIdx="5" presStyleCnt="10"/>
      <dgm:spPr/>
    </dgm:pt>
    <dgm:pt modelId="{FBA917B1-766A-4F90-8C4F-6C6A9EA8807A}" type="pres">
      <dgm:prSet presAssocID="{916C4DEA-20D7-4678-AC25-A0383BDCBE96}" presName="horz1" presStyleCnt="0"/>
      <dgm:spPr/>
    </dgm:pt>
    <dgm:pt modelId="{2C037268-5875-45C7-B165-C7B5D118AC77}" type="pres">
      <dgm:prSet presAssocID="{916C4DEA-20D7-4678-AC25-A0383BDCBE96}" presName="tx1" presStyleLbl="revTx" presStyleIdx="5" presStyleCnt="10"/>
      <dgm:spPr/>
      <dgm:t>
        <a:bodyPr/>
        <a:lstStyle/>
        <a:p>
          <a:endParaRPr lang="ru-RU"/>
        </a:p>
      </dgm:t>
    </dgm:pt>
    <dgm:pt modelId="{DABABF7B-AF88-4265-BD67-8876BAA662F4}" type="pres">
      <dgm:prSet presAssocID="{916C4DEA-20D7-4678-AC25-A0383BDCBE96}" presName="vert1" presStyleCnt="0"/>
      <dgm:spPr/>
    </dgm:pt>
    <dgm:pt modelId="{7B5214DF-239E-4871-80D3-F0C84C399F63}" type="pres">
      <dgm:prSet presAssocID="{69B64593-D599-41F2-8084-F9EC873A124E}" presName="thickLine" presStyleLbl="alignNode1" presStyleIdx="6" presStyleCnt="10"/>
      <dgm:spPr/>
    </dgm:pt>
    <dgm:pt modelId="{AE48A9A3-1952-4BC5-B490-4B984EC4F3A6}" type="pres">
      <dgm:prSet presAssocID="{69B64593-D599-41F2-8084-F9EC873A124E}" presName="horz1" presStyleCnt="0"/>
      <dgm:spPr/>
    </dgm:pt>
    <dgm:pt modelId="{DB2E9090-88D9-46CB-A733-B895F450FEB9}" type="pres">
      <dgm:prSet presAssocID="{69B64593-D599-41F2-8084-F9EC873A124E}" presName="tx1" presStyleLbl="revTx" presStyleIdx="6" presStyleCnt="10"/>
      <dgm:spPr/>
      <dgm:t>
        <a:bodyPr/>
        <a:lstStyle/>
        <a:p>
          <a:endParaRPr lang="ru-RU"/>
        </a:p>
      </dgm:t>
    </dgm:pt>
    <dgm:pt modelId="{E750F565-5932-4123-AC22-CC828F4B8954}" type="pres">
      <dgm:prSet presAssocID="{69B64593-D599-41F2-8084-F9EC873A124E}" presName="vert1" presStyleCnt="0"/>
      <dgm:spPr/>
    </dgm:pt>
    <dgm:pt modelId="{80DBD882-E328-481F-9FC5-F3192A226AC6}" type="pres">
      <dgm:prSet presAssocID="{115D195A-0F35-41C2-9EDE-CE52BE34A176}" presName="thickLine" presStyleLbl="alignNode1" presStyleIdx="7" presStyleCnt="10"/>
      <dgm:spPr/>
    </dgm:pt>
    <dgm:pt modelId="{35D1D3EC-74EE-472A-9744-A768D37D0A16}" type="pres">
      <dgm:prSet presAssocID="{115D195A-0F35-41C2-9EDE-CE52BE34A176}" presName="horz1" presStyleCnt="0"/>
      <dgm:spPr/>
    </dgm:pt>
    <dgm:pt modelId="{BCA767A5-EC37-4437-B3B2-5C1B89635116}" type="pres">
      <dgm:prSet presAssocID="{115D195A-0F35-41C2-9EDE-CE52BE34A176}" presName="tx1" presStyleLbl="revTx" presStyleIdx="7" presStyleCnt="10"/>
      <dgm:spPr/>
      <dgm:t>
        <a:bodyPr/>
        <a:lstStyle/>
        <a:p>
          <a:endParaRPr lang="ru-RU"/>
        </a:p>
      </dgm:t>
    </dgm:pt>
    <dgm:pt modelId="{1A4C787C-96F0-43C4-B1C9-62A99E0A9A96}" type="pres">
      <dgm:prSet presAssocID="{115D195A-0F35-41C2-9EDE-CE52BE34A176}" presName="vert1" presStyleCnt="0"/>
      <dgm:spPr/>
    </dgm:pt>
    <dgm:pt modelId="{CB1225F8-9C1B-437B-B15D-813204702093}" type="pres">
      <dgm:prSet presAssocID="{B807E261-406B-4F07-BCFE-CA469CB585C6}" presName="thickLine" presStyleLbl="alignNode1" presStyleIdx="8" presStyleCnt="10"/>
      <dgm:spPr/>
    </dgm:pt>
    <dgm:pt modelId="{44F6D7A4-A324-473B-B33E-5BB1FAB53B38}" type="pres">
      <dgm:prSet presAssocID="{B807E261-406B-4F07-BCFE-CA469CB585C6}" presName="horz1" presStyleCnt="0"/>
      <dgm:spPr/>
    </dgm:pt>
    <dgm:pt modelId="{8F587B5A-E04B-4030-B9CA-68862D0ED056}" type="pres">
      <dgm:prSet presAssocID="{B807E261-406B-4F07-BCFE-CA469CB585C6}" presName="tx1" presStyleLbl="revTx" presStyleIdx="8" presStyleCnt="10"/>
      <dgm:spPr/>
      <dgm:t>
        <a:bodyPr/>
        <a:lstStyle/>
        <a:p>
          <a:endParaRPr lang="ru-RU"/>
        </a:p>
      </dgm:t>
    </dgm:pt>
    <dgm:pt modelId="{55B02371-620F-4EED-ABE6-C6C5A6F8228A}" type="pres">
      <dgm:prSet presAssocID="{B807E261-406B-4F07-BCFE-CA469CB585C6}" presName="vert1" presStyleCnt="0"/>
      <dgm:spPr/>
    </dgm:pt>
    <dgm:pt modelId="{5001EA87-8FF3-42C9-9F5C-B7808AD11971}" type="pres">
      <dgm:prSet presAssocID="{B0D9B699-AD9C-4D7C-AD74-AE87D78DA893}" presName="thickLine" presStyleLbl="alignNode1" presStyleIdx="9" presStyleCnt="10"/>
      <dgm:spPr/>
    </dgm:pt>
    <dgm:pt modelId="{2296770D-3F97-4F54-B4F8-6E0BDC9FDAF4}" type="pres">
      <dgm:prSet presAssocID="{B0D9B699-AD9C-4D7C-AD74-AE87D78DA893}" presName="horz1" presStyleCnt="0"/>
      <dgm:spPr/>
    </dgm:pt>
    <dgm:pt modelId="{2366661C-6317-4165-847A-988F38B6D05D}" type="pres">
      <dgm:prSet presAssocID="{B0D9B699-AD9C-4D7C-AD74-AE87D78DA893}" presName="tx1" presStyleLbl="revTx" presStyleIdx="9" presStyleCnt="10"/>
      <dgm:spPr/>
      <dgm:t>
        <a:bodyPr/>
        <a:lstStyle/>
        <a:p>
          <a:endParaRPr lang="ru-RU"/>
        </a:p>
      </dgm:t>
    </dgm:pt>
    <dgm:pt modelId="{AF3BBE83-21C7-4E2F-9EAE-AA23EDDA6A2C}" type="pres">
      <dgm:prSet presAssocID="{B0D9B699-AD9C-4D7C-AD74-AE87D78DA893}" presName="vert1" presStyleCnt="0"/>
      <dgm:spPr/>
    </dgm:pt>
  </dgm:ptLst>
  <dgm:cxnLst>
    <dgm:cxn modelId="{FAC47071-C12A-40E7-B511-29C9F2B148A7}" type="presOf" srcId="{115D195A-0F35-41C2-9EDE-CE52BE34A176}" destId="{BCA767A5-EC37-4437-B3B2-5C1B89635116}" srcOrd="0" destOrd="0" presId="urn:microsoft.com/office/officeart/2008/layout/LinedList"/>
    <dgm:cxn modelId="{D20D3AD8-5699-4168-B27D-E682FDCF503E}" type="presOf" srcId="{B807E261-406B-4F07-BCFE-CA469CB585C6}" destId="{8F587B5A-E04B-4030-B9CA-68862D0ED056}" srcOrd="0" destOrd="0" presId="urn:microsoft.com/office/officeart/2008/layout/LinedList"/>
    <dgm:cxn modelId="{7C42281E-35E0-48A2-B3A5-261A9D76DC7F}" type="presOf" srcId="{5BD1C18C-19CB-4339-9CD8-62359F14B84C}" destId="{47E48163-5F83-4220-AE38-88563209D708}" srcOrd="0" destOrd="0" presId="urn:microsoft.com/office/officeart/2008/layout/LinedList"/>
    <dgm:cxn modelId="{137EFD6C-DF01-4695-B335-20DBFFB9437B}" srcId="{F02E98ED-84A5-4A69-959A-D1E3A4673DCA}" destId="{115D195A-0F35-41C2-9EDE-CE52BE34A176}" srcOrd="7" destOrd="0" parTransId="{8FD56644-B667-44D6-8266-4921D58D34AC}" sibTransId="{824620DD-8108-4282-8BB8-54065C3FB063}"/>
    <dgm:cxn modelId="{3C7388A4-5D0C-4F4D-8459-554F0C80B827}" type="presOf" srcId="{536A9EEE-6DCB-4926-8D94-6D284606F7CB}" destId="{D0B5FC5A-AA9F-4ECF-B6B8-3200B6DCBFEF}" srcOrd="0" destOrd="0" presId="urn:microsoft.com/office/officeart/2008/layout/LinedList"/>
    <dgm:cxn modelId="{D5031164-769D-472C-8556-6F85BF5DAFAF}" type="presOf" srcId="{6560C81B-E693-4D19-B221-F4B07539EB25}" destId="{CD7D918A-BDF9-4A99-A564-1A4389D72463}" srcOrd="0" destOrd="0" presId="urn:microsoft.com/office/officeart/2008/layout/LinedList"/>
    <dgm:cxn modelId="{7F32E797-75B4-461B-974C-73960A632FF6}" type="presOf" srcId="{F02E98ED-84A5-4A69-959A-D1E3A4673DCA}" destId="{12C97EAA-3C0F-405D-AAB2-A8A4C17947D8}" srcOrd="0" destOrd="0" presId="urn:microsoft.com/office/officeart/2008/layout/LinedList"/>
    <dgm:cxn modelId="{34D8CCE7-F71F-431C-B3A9-55257CA67370}" srcId="{F02E98ED-84A5-4A69-959A-D1E3A4673DCA}" destId="{536A9EEE-6DCB-4926-8D94-6D284606F7CB}" srcOrd="0" destOrd="0" parTransId="{AA3BDB98-7916-481F-A848-6CC5ADA8C1D4}" sibTransId="{ED67D5C4-5E62-4D53-99B3-AAE928AEC188}"/>
    <dgm:cxn modelId="{EDD860E6-5981-42EF-865D-CEA0EF6B8346}" type="presOf" srcId="{916C4DEA-20D7-4678-AC25-A0383BDCBE96}" destId="{2C037268-5875-45C7-B165-C7B5D118AC77}" srcOrd="0" destOrd="0" presId="urn:microsoft.com/office/officeart/2008/layout/LinedList"/>
    <dgm:cxn modelId="{32C1FB0D-50E5-4E23-8142-38C3ED84CE89}" type="presOf" srcId="{B0D9B699-AD9C-4D7C-AD74-AE87D78DA893}" destId="{2366661C-6317-4165-847A-988F38B6D05D}" srcOrd="0" destOrd="0" presId="urn:microsoft.com/office/officeart/2008/layout/LinedList"/>
    <dgm:cxn modelId="{DD0074EF-FE05-4125-94E3-9143C3266802}" srcId="{F02E98ED-84A5-4A69-959A-D1E3A4673DCA}" destId="{B807E261-406B-4F07-BCFE-CA469CB585C6}" srcOrd="8" destOrd="0" parTransId="{52409266-B3CF-4FFD-ADEA-67D054D7FC44}" sibTransId="{ED4E1703-3EAD-46C8-A844-B5541D6712C6}"/>
    <dgm:cxn modelId="{F6966378-E046-4FDC-A06A-31253C476D36}" type="presOf" srcId="{59ACCA49-BED6-47B2-BE48-93D181272D62}" destId="{54F8A3E0-3EDB-40F7-A1E2-F73337E6E2BD}" srcOrd="0" destOrd="0" presId="urn:microsoft.com/office/officeart/2008/layout/LinedList"/>
    <dgm:cxn modelId="{1A6D05CA-684A-46ED-B68C-D4436280BEA3}" srcId="{F02E98ED-84A5-4A69-959A-D1E3A4673DCA}" destId="{C193564B-6B91-4240-89E8-1330503EBD57}" srcOrd="4" destOrd="0" parTransId="{E96061C7-FFC5-4EA8-919B-11098CD5D7CE}" sibTransId="{90B57965-C55E-4C6F-A2A9-B47205217808}"/>
    <dgm:cxn modelId="{E4873455-273C-4E2F-B1BD-A8209BC065CB}" srcId="{F02E98ED-84A5-4A69-959A-D1E3A4673DCA}" destId="{6560C81B-E693-4D19-B221-F4B07539EB25}" srcOrd="1" destOrd="0" parTransId="{97A50D8C-18EE-4F16-9FD3-8F6CA1B25397}" sibTransId="{360F0CBF-DC07-4D44-B8D5-1C56B6ED7872}"/>
    <dgm:cxn modelId="{154F86F3-5E09-4457-943D-AAB42D3693F5}" srcId="{F02E98ED-84A5-4A69-959A-D1E3A4673DCA}" destId="{5BD1C18C-19CB-4339-9CD8-62359F14B84C}" srcOrd="2" destOrd="0" parTransId="{FE7D3C4D-BB4D-4B61-BBBE-0D218057D927}" sibTransId="{EDFBCA67-36F4-44D9-9353-70E57A6545D3}"/>
    <dgm:cxn modelId="{AD393437-129C-4BBD-B85E-E56C3695D085}" srcId="{F02E98ED-84A5-4A69-959A-D1E3A4673DCA}" destId="{916C4DEA-20D7-4678-AC25-A0383BDCBE96}" srcOrd="5" destOrd="0" parTransId="{6D5714CC-5CD3-4049-9075-151780944541}" sibTransId="{26EE1146-8E1A-489D-9505-D2D437CB7BC3}"/>
    <dgm:cxn modelId="{3AE0D815-BC71-4F18-AD71-9F0624B05BC0}" srcId="{F02E98ED-84A5-4A69-959A-D1E3A4673DCA}" destId="{59ACCA49-BED6-47B2-BE48-93D181272D62}" srcOrd="3" destOrd="0" parTransId="{DD046EA9-04DC-45F6-9710-3CF08348598B}" sibTransId="{DCCFCD8E-4A75-48A9-A111-9AD0E898E299}"/>
    <dgm:cxn modelId="{AAEE42AD-2986-4AF5-833A-6B63E9FA7BB0}" type="presOf" srcId="{69B64593-D599-41F2-8084-F9EC873A124E}" destId="{DB2E9090-88D9-46CB-A733-B895F450FEB9}" srcOrd="0" destOrd="0" presId="urn:microsoft.com/office/officeart/2008/layout/LinedList"/>
    <dgm:cxn modelId="{8B32C736-87CE-4D37-8959-A2D64E9851B4}" type="presOf" srcId="{C193564B-6B91-4240-89E8-1330503EBD57}" destId="{D273C2E8-32CA-4275-96A6-535B1DEBC470}" srcOrd="0" destOrd="0" presId="urn:microsoft.com/office/officeart/2008/layout/LinedList"/>
    <dgm:cxn modelId="{99D3142D-9740-490E-AD60-C0826B057DD6}" srcId="{F02E98ED-84A5-4A69-959A-D1E3A4673DCA}" destId="{69B64593-D599-41F2-8084-F9EC873A124E}" srcOrd="6" destOrd="0" parTransId="{8DD35E45-4963-4329-A90A-F3636F2A14D5}" sibTransId="{9CBAACCE-CF0F-433B-B1D0-3E162786A751}"/>
    <dgm:cxn modelId="{A86CF711-97E3-4B1C-B400-F6DBC6DD1F86}" srcId="{F02E98ED-84A5-4A69-959A-D1E3A4673DCA}" destId="{B0D9B699-AD9C-4D7C-AD74-AE87D78DA893}" srcOrd="9" destOrd="0" parTransId="{8876A5F8-EF5A-4CA8-92FD-DC420E6DF653}" sibTransId="{A9678E1D-0AFA-4CAE-8205-A0216E6090DB}"/>
    <dgm:cxn modelId="{8F7C07E9-1412-4096-8780-52364AB0F2BE}" type="presParOf" srcId="{12C97EAA-3C0F-405D-AAB2-A8A4C17947D8}" destId="{FBD15FB9-0BFF-445F-9BF7-65B9F7B41C4A}" srcOrd="0" destOrd="0" presId="urn:microsoft.com/office/officeart/2008/layout/LinedList"/>
    <dgm:cxn modelId="{CA04217F-7CFD-4C81-8B26-F3DFA57E47FB}" type="presParOf" srcId="{12C97EAA-3C0F-405D-AAB2-A8A4C17947D8}" destId="{6AB0A458-75FE-49C0-9821-E247CCBEC30E}" srcOrd="1" destOrd="0" presId="urn:microsoft.com/office/officeart/2008/layout/LinedList"/>
    <dgm:cxn modelId="{08BB61BC-21C5-4EA0-8893-6CA242FB5E97}" type="presParOf" srcId="{6AB0A458-75FE-49C0-9821-E247CCBEC30E}" destId="{D0B5FC5A-AA9F-4ECF-B6B8-3200B6DCBFEF}" srcOrd="0" destOrd="0" presId="urn:microsoft.com/office/officeart/2008/layout/LinedList"/>
    <dgm:cxn modelId="{CE61380C-56A7-4F92-8D90-8A8D08ED2ADC}" type="presParOf" srcId="{6AB0A458-75FE-49C0-9821-E247CCBEC30E}" destId="{4515222F-5475-4EFD-A68E-7ED696D20FE4}" srcOrd="1" destOrd="0" presId="urn:microsoft.com/office/officeart/2008/layout/LinedList"/>
    <dgm:cxn modelId="{49AC2CF9-441B-46B4-8F99-B29C449DB469}" type="presParOf" srcId="{12C97EAA-3C0F-405D-AAB2-A8A4C17947D8}" destId="{AF0BC7A9-9020-4F3D-9642-AB6B037320C2}" srcOrd="2" destOrd="0" presId="urn:microsoft.com/office/officeart/2008/layout/LinedList"/>
    <dgm:cxn modelId="{7F06BD9F-2267-44BF-A43C-21505EF3D1FA}" type="presParOf" srcId="{12C97EAA-3C0F-405D-AAB2-A8A4C17947D8}" destId="{829A1180-EC6D-4C8D-8E72-B391985B4AC3}" srcOrd="3" destOrd="0" presId="urn:microsoft.com/office/officeart/2008/layout/LinedList"/>
    <dgm:cxn modelId="{DDBAFBEA-6A2A-46F8-BA68-B589573FE0FC}" type="presParOf" srcId="{829A1180-EC6D-4C8D-8E72-B391985B4AC3}" destId="{CD7D918A-BDF9-4A99-A564-1A4389D72463}" srcOrd="0" destOrd="0" presId="urn:microsoft.com/office/officeart/2008/layout/LinedList"/>
    <dgm:cxn modelId="{E1615261-9B25-4674-9D7D-E336F01EC2AE}" type="presParOf" srcId="{829A1180-EC6D-4C8D-8E72-B391985B4AC3}" destId="{5D5F8D24-C87E-4517-AF47-87F174CAD949}" srcOrd="1" destOrd="0" presId="urn:microsoft.com/office/officeart/2008/layout/LinedList"/>
    <dgm:cxn modelId="{DD77ECE0-B7A0-4419-AC8B-26DFB778B495}" type="presParOf" srcId="{12C97EAA-3C0F-405D-AAB2-A8A4C17947D8}" destId="{F2361B4E-3DAD-4E05-8E62-A6ED39B283AA}" srcOrd="4" destOrd="0" presId="urn:microsoft.com/office/officeart/2008/layout/LinedList"/>
    <dgm:cxn modelId="{E935003C-4D4F-4AEA-9FB5-D92902C3A58F}" type="presParOf" srcId="{12C97EAA-3C0F-405D-AAB2-A8A4C17947D8}" destId="{6453853C-7CAF-4B15-BE44-3106AF57637D}" srcOrd="5" destOrd="0" presId="urn:microsoft.com/office/officeart/2008/layout/LinedList"/>
    <dgm:cxn modelId="{84BAA022-2DF6-4BFB-9ECB-D695D9319FC5}" type="presParOf" srcId="{6453853C-7CAF-4B15-BE44-3106AF57637D}" destId="{47E48163-5F83-4220-AE38-88563209D708}" srcOrd="0" destOrd="0" presId="urn:microsoft.com/office/officeart/2008/layout/LinedList"/>
    <dgm:cxn modelId="{4EEC849A-0FFB-4373-AEB0-D802F99EC84A}" type="presParOf" srcId="{6453853C-7CAF-4B15-BE44-3106AF57637D}" destId="{C0C775BB-9324-419F-990F-58B18C16A20A}" srcOrd="1" destOrd="0" presId="urn:microsoft.com/office/officeart/2008/layout/LinedList"/>
    <dgm:cxn modelId="{6669737C-36EA-4786-BBFA-58FAC09E3EDB}" type="presParOf" srcId="{12C97EAA-3C0F-405D-AAB2-A8A4C17947D8}" destId="{D745CB44-61A7-45F7-9BAA-D90340C49013}" srcOrd="6" destOrd="0" presId="urn:microsoft.com/office/officeart/2008/layout/LinedList"/>
    <dgm:cxn modelId="{5C992431-EA70-4A32-AFB1-4CABB955EC01}" type="presParOf" srcId="{12C97EAA-3C0F-405D-AAB2-A8A4C17947D8}" destId="{4C47ECDE-FF52-4C6D-A32E-731959C977EF}" srcOrd="7" destOrd="0" presId="urn:microsoft.com/office/officeart/2008/layout/LinedList"/>
    <dgm:cxn modelId="{19E821E1-AADB-4AE1-B86F-C2C90DB1D18C}" type="presParOf" srcId="{4C47ECDE-FF52-4C6D-A32E-731959C977EF}" destId="{54F8A3E0-3EDB-40F7-A1E2-F73337E6E2BD}" srcOrd="0" destOrd="0" presId="urn:microsoft.com/office/officeart/2008/layout/LinedList"/>
    <dgm:cxn modelId="{EC46AB0B-62BF-48A0-8CC4-867F9FA18A94}" type="presParOf" srcId="{4C47ECDE-FF52-4C6D-A32E-731959C977EF}" destId="{1C038C27-619B-4A80-88AE-D41A527724A4}" srcOrd="1" destOrd="0" presId="urn:microsoft.com/office/officeart/2008/layout/LinedList"/>
    <dgm:cxn modelId="{6B1CF563-425C-4DAB-9031-A3647C78DDDF}" type="presParOf" srcId="{12C97EAA-3C0F-405D-AAB2-A8A4C17947D8}" destId="{B8E86CB0-ABED-4248-A307-EEC002AEBCA1}" srcOrd="8" destOrd="0" presId="urn:microsoft.com/office/officeart/2008/layout/LinedList"/>
    <dgm:cxn modelId="{673EE312-D109-4090-A2A5-B8C22026C25D}" type="presParOf" srcId="{12C97EAA-3C0F-405D-AAB2-A8A4C17947D8}" destId="{68662ED3-E284-4B13-9004-7DB8449C9AF0}" srcOrd="9" destOrd="0" presId="urn:microsoft.com/office/officeart/2008/layout/LinedList"/>
    <dgm:cxn modelId="{C56A1415-11E3-447C-A7D5-7AC9FFE4550C}" type="presParOf" srcId="{68662ED3-E284-4B13-9004-7DB8449C9AF0}" destId="{D273C2E8-32CA-4275-96A6-535B1DEBC470}" srcOrd="0" destOrd="0" presId="urn:microsoft.com/office/officeart/2008/layout/LinedList"/>
    <dgm:cxn modelId="{6BAE096E-828C-40D6-86CA-D87E36769CA6}" type="presParOf" srcId="{68662ED3-E284-4B13-9004-7DB8449C9AF0}" destId="{867ADF8A-8D64-4CA9-BD28-742CB14A0BE2}" srcOrd="1" destOrd="0" presId="urn:microsoft.com/office/officeart/2008/layout/LinedList"/>
    <dgm:cxn modelId="{007F0889-42A1-4051-940B-70756EAA63FA}" type="presParOf" srcId="{12C97EAA-3C0F-405D-AAB2-A8A4C17947D8}" destId="{1C8B7950-76BB-46DF-B2BC-7AF8B7E8EA17}" srcOrd="10" destOrd="0" presId="urn:microsoft.com/office/officeart/2008/layout/LinedList"/>
    <dgm:cxn modelId="{F29AC94E-3BAF-4A22-A72F-254431FE9DC7}" type="presParOf" srcId="{12C97EAA-3C0F-405D-AAB2-A8A4C17947D8}" destId="{FBA917B1-766A-4F90-8C4F-6C6A9EA8807A}" srcOrd="11" destOrd="0" presId="urn:microsoft.com/office/officeart/2008/layout/LinedList"/>
    <dgm:cxn modelId="{E7BAEB2F-2AA7-496F-8211-5284900FA266}" type="presParOf" srcId="{FBA917B1-766A-4F90-8C4F-6C6A9EA8807A}" destId="{2C037268-5875-45C7-B165-C7B5D118AC77}" srcOrd="0" destOrd="0" presId="urn:microsoft.com/office/officeart/2008/layout/LinedList"/>
    <dgm:cxn modelId="{5FE3C489-E3EF-4FFA-92B9-F8490DE21449}" type="presParOf" srcId="{FBA917B1-766A-4F90-8C4F-6C6A9EA8807A}" destId="{DABABF7B-AF88-4265-BD67-8876BAA662F4}" srcOrd="1" destOrd="0" presId="urn:microsoft.com/office/officeart/2008/layout/LinedList"/>
    <dgm:cxn modelId="{0265DB34-DE34-4EB6-9B78-C7D703F9CC13}" type="presParOf" srcId="{12C97EAA-3C0F-405D-AAB2-A8A4C17947D8}" destId="{7B5214DF-239E-4871-80D3-F0C84C399F63}" srcOrd="12" destOrd="0" presId="urn:microsoft.com/office/officeart/2008/layout/LinedList"/>
    <dgm:cxn modelId="{FE4ACB54-57B1-44AA-9421-8030802463DF}" type="presParOf" srcId="{12C97EAA-3C0F-405D-AAB2-A8A4C17947D8}" destId="{AE48A9A3-1952-4BC5-B490-4B984EC4F3A6}" srcOrd="13" destOrd="0" presId="urn:microsoft.com/office/officeart/2008/layout/LinedList"/>
    <dgm:cxn modelId="{240013B4-73ED-433D-B5D1-1F4D87DC9C00}" type="presParOf" srcId="{AE48A9A3-1952-4BC5-B490-4B984EC4F3A6}" destId="{DB2E9090-88D9-46CB-A733-B895F450FEB9}" srcOrd="0" destOrd="0" presId="urn:microsoft.com/office/officeart/2008/layout/LinedList"/>
    <dgm:cxn modelId="{4D11C5B9-05DC-47CE-A1D6-8373EC648C84}" type="presParOf" srcId="{AE48A9A3-1952-4BC5-B490-4B984EC4F3A6}" destId="{E750F565-5932-4123-AC22-CC828F4B8954}" srcOrd="1" destOrd="0" presId="urn:microsoft.com/office/officeart/2008/layout/LinedList"/>
    <dgm:cxn modelId="{B956EB9E-8E72-4C09-9D3A-EAA7052EC973}" type="presParOf" srcId="{12C97EAA-3C0F-405D-AAB2-A8A4C17947D8}" destId="{80DBD882-E328-481F-9FC5-F3192A226AC6}" srcOrd="14" destOrd="0" presId="urn:microsoft.com/office/officeart/2008/layout/LinedList"/>
    <dgm:cxn modelId="{949913F6-4D6C-4950-943C-4A680D2ADF1F}" type="presParOf" srcId="{12C97EAA-3C0F-405D-AAB2-A8A4C17947D8}" destId="{35D1D3EC-74EE-472A-9744-A768D37D0A16}" srcOrd="15" destOrd="0" presId="urn:microsoft.com/office/officeart/2008/layout/LinedList"/>
    <dgm:cxn modelId="{59B3038D-F8EB-424D-BD4A-35A424228A6C}" type="presParOf" srcId="{35D1D3EC-74EE-472A-9744-A768D37D0A16}" destId="{BCA767A5-EC37-4437-B3B2-5C1B89635116}" srcOrd="0" destOrd="0" presId="urn:microsoft.com/office/officeart/2008/layout/LinedList"/>
    <dgm:cxn modelId="{35037CB4-3D38-4A9C-991E-8CF55BA4EFC1}" type="presParOf" srcId="{35D1D3EC-74EE-472A-9744-A768D37D0A16}" destId="{1A4C787C-96F0-43C4-B1C9-62A99E0A9A96}" srcOrd="1" destOrd="0" presId="urn:microsoft.com/office/officeart/2008/layout/LinedList"/>
    <dgm:cxn modelId="{AFB1912A-8D59-4959-B7BF-58273406B244}" type="presParOf" srcId="{12C97EAA-3C0F-405D-AAB2-A8A4C17947D8}" destId="{CB1225F8-9C1B-437B-B15D-813204702093}" srcOrd="16" destOrd="0" presId="urn:microsoft.com/office/officeart/2008/layout/LinedList"/>
    <dgm:cxn modelId="{54416C65-FD58-42D4-9A52-E91D72667992}" type="presParOf" srcId="{12C97EAA-3C0F-405D-AAB2-A8A4C17947D8}" destId="{44F6D7A4-A324-473B-B33E-5BB1FAB53B38}" srcOrd="17" destOrd="0" presId="urn:microsoft.com/office/officeart/2008/layout/LinedList"/>
    <dgm:cxn modelId="{B588E8A0-E52C-46A1-8366-22C472CF59DB}" type="presParOf" srcId="{44F6D7A4-A324-473B-B33E-5BB1FAB53B38}" destId="{8F587B5A-E04B-4030-B9CA-68862D0ED056}" srcOrd="0" destOrd="0" presId="urn:microsoft.com/office/officeart/2008/layout/LinedList"/>
    <dgm:cxn modelId="{A3E8F1EC-7861-4634-9D76-D880721BAB56}" type="presParOf" srcId="{44F6D7A4-A324-473B-B33E-5BB1FAB53B38}" destId="{55B02371-620F-4EED-ABE6-C6C5A6F8228A}" srcOrd="1" destOrd="0" presId="urn:microsoft.com/office/officeart/2008/layout/LinedList"/>
    <dgm:cxn modelId="{096ED68F-E82B-4454-ADF1-4D4720CA3FD4}" type="presParOf" srcId="{12C97EAA-3C0F-405D-AAB2-A8A4C17947D8}" destId="{5001EA87-8FF3-42C9-9F5C-B7808AD11971}" srcOrd="18" destOrd="0" presId="urn:microsoft.com/office/officeart/2008/layout/LinedList"/>
    <dgm:cxn modelId="{7B152162-D659-4CE7-B120-0DAC42E935C0}" type="presParOf" srcId="{12C97EAA-3C0F-405D-AAB2-A8A4C17947D8}" destId="{2296770D-3F97-4F54-B4F8-6E0BDC9FDAF4}" srcOrd="19" destOrd="0" presId="urn:microsoft.com/office/officeart/2008/layout/LinedList"/>
    <dgm:cxn modelId="{276ADFBF-763E-45FC-A198-16CDEC0242E0}" type="presParOf" srcId="{2296770D-3F97-4F54-B4F8-6E0BDC9FDAF4}" destId="{2366661C-6317-4165-847A-988F38B6D05D}" srcOrd="0" destOrd="0" presId="urn:microsoft.com/office/officeart/2008/layout/LinedList"/>
    <dgm:cxn modelId="{80DCA19B-9E4A-4EEB-8C86-F6A077B0C619}" type="presParOf" srcId="{2296770D-3F97-4F54-B4F8-6E0BDC9FDAF4}" destId="{AF3BBE83-21C7-4E2F-9EAE-AA23EDDA6A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15FB9-0BFF-445F-9BF7-65B9F7B41C4A}">
      <dsp:nvSpPr>
        <dsp:cNvPr id="0" name=""/>
        <dsp:cNvSpPr/>
      </dsp:nvSpPr>
      <dsp:spPr>
        <a:xfrm>
          <a:off x="0" y="398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5FC5A-AA9F-4ECF-B6B8-3200B6DCBFEF}">
      <dsp:nvSpPr>
        <dsp:cNvPr id="0" name=""/>
        <dsp:cNvSpPr/>
      </dsp:nvSpPr>
      <dsp:spPr>
        <a:xfrm>
          <a:off x="0" y="398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1. Дарит знание</a:t>
          </a:r>
        </a:p>
      </dsp:txBody>
      <dsp:txXfrm>
        <a:off x="0" y="398"/>
        <a:ext cx="3700816" cy="326169"/>
      </dsp:txXfrm>
    </dsp:sp>
    <dsp:sp modelId="{AF0BC7A9-9020-4F3D-9642-AB6B037320C2}">
      <dsp:nvSpPr>
        <dsp:cNvPr id="0" name=""/>
        <dsp:cNvSpPr/>
      </dsp:nvSpPr>
      <dsp:spPr>
        <a:xfrm>
          <a:off x="0" y="326567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D918A-BDF9-4A99-A564-1A4389D72463}">
      <dsp:nvSpPr>
        <dsp:cNvPr id="0" name=""/>
        <dsp:cNvSpPr/>
      </dsp:nvSpPr>
      <dsp:spPr>
        <a:xfrm>
          <a:off x="0" y="326567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2.</a:t>
          </a:r>
        </a:p>
      </dsp:txBody>
      <dsp:txXfrm>
        <a:off x="0" y="326567"/>
        <a:ext cx="3700816" cy="326169"/>
      </dsp:txXfrm>
    </dsp:sp>
    <dsp:sp modelId="{F2361B4E-3DAD-4E05-8E62-A6ED39B283AA}">
      <dsp:nvSpPr>
        <dsp:cNvPr id="0" name=""/>
        <dsp:cNvSpPr/>
      </dsp:nvSpPr>
      <dsp:spPr>
        <a:xfrm>
          <a:off x="0" y="652736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8163-5F83-4220-AE38-88563209D708}">
      <dsp:nvSpPr>
        <dsp:cNvPr id="0" name=""/>
        <dsp:cNvSpPr/>
      </dsp:nvSpPr>
      <dsp:spPr>
        <a:xfrm>
          <a:off x="0" y="65273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3.</a:t>
          </a:r>
        </a:p>
      </dsp:txBody>
      <dsp:txXfrm>
        <a:off x="0" y="652736"/>
        <a:ext cx="3700816" cy="326169"/>
      </dsp:txXfrm>
    </dsp:sp>
    <dsp:sp modelId="{D745CB44-61A7-45F7-9BAA-D90340C49013}">
      <dsp:nvSpPr>
        <dsp:cNvPr id="0" name=""/>
        <dsp:cNvSpPr/>
      </dsp:nvSpPr>
      <dsp:spPr>
        <a:xfrm>
          <a:off x="0" y="978906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8A3E0-3EDB-40F7-A1E2-F73337E6E2BD}">
      <dsp:nvSpPr>
        <dsp:cNvPr id="0" name=""/>
        <dsp:cNvSpPr/>
      </dsp:nvSpPr>
      <dsp:spPr>
        <a:xfrm>
          <a:off x="0" y="97890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4.</a:t>
          </a:r>
        </a:p>
      </dsp:txBody>
      <dsp:txXfrm>
        <a:off x="0" y="978906"/>
        <a:ext cx="3700816" cy="326169"/>
      </dsp:txXfrm>
    </dsp:sp>
    <dsp:sp modelId="{B8E86CB0-ABED-4248-A307-EEC002AEBCA1}">
      <dsp:nvSpPr>
        <dsp:cNvPr id="0" name=""/>
        <dsp:cNvSpPr/>
      </dsp:nvSpPr>
      <dsp:spPr>
        <a:xfrm>
          <a:off x="0" y="1305075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3C2E8-32CA-4275-96A6-535B1DEBC470}">
      <dsp:nvSpPr>
        <dsp:cNvPr id="0" name=""/>
        <dsp:cNvSpPr/>
      </dsp:nvSpPr>
      <dsp:spPr>
        <a:xfrm>
          <a:off x="0" y="1305075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5.</a:t>
          </a:r>
        </a:p>
      </dsp:txBody>
      <dsp:txXfrm>
        <a:off x="0" y="1305075"/>
        <a:ext cx="3700816" cy="326169"/>
      </dsp:txXfrm>
    </dsp:sp>
    <dsp:sp modelId="{1C8B7950-76BB-46DF-B2BC-7AF8B7E8EA17}">
      <dsp:nvSpPr>
        <dsp:cNvPr id="0" name=""/>
        <dsp:cNvSpPr/>
      </dsp:nvSpPr>
      <dsp:spPr>
        <a:xfrm>
          <a:off x="0" y="1631244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7268-5875-45C7-B165-C7B5D118AC77}">
      <dsp:nvSpPr>
        <dsp:cNvPr id="0" name=""/>
        <dsp:cNvSpPr/>
      </dsp:nvSpPr>
      <dsp:spPr>
        <a:xfrm>
          <a:off x="0" y="1631244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6.</a:t>
          </a:r>
        </a:p>
      </dsp:txBody>
      <dsp:txXfrm>
        <a:off x="0" y="1631244"/>
        <a:ext cx="3700816" cy="326169"/>
      </dsp:txXfrm>
    </dsp:sp>
    <dsp:sp modelId="{7B5214DF-239E-4871-80D3-F0C84C399F63}">
      <dsp:nvSpPr>
        <dsp:cNvPr id="0" name=""/>
        <dsp:cNvSpPr/>
      </dsp:nvSpPr>
      <dsp:spPr>
        <a:xfrm>
          <a:off x="0" y="1957413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E9090-88D9-46CB-A733-B895F450FEB9}">
      <dsp:nvSpPr>
        <dsp:cNvPr id="0" name=""/>
        <dsp:cNvSpPr/>
      </dsp:nvSpPr>
      <dsp:spPr>
        <a:xfrm>
          <a:off x="0" y="1957413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7.</a:t>
          </a:r>
        </a:p>
      </dsp:txBody>
      <dsp:txXfrm>
        <a:off x="0" y="1957413"/>
        <a:ext cx="3700816" cy="326169"/>
      </dsp:txXfrm>
    </dsp:sp>
    <dsp:sp modelId="{80DBD882-E328-481F-9FC5-F3192A226AC6}">
      <dsp:nvSpPr>
        <dsp:cNvPr id="0" name=""/>
        <dsp:cNvSpPr/>
      </dsp:nvSpPr>
      <dsp:spPr>
        <a:xfrm>
          <a:off x="0" y="2283582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767A5-EC37-4437-B3B2-5C1B89635116}">
      <dsp:nvSpPr>
        <dsp:cNvPr id="0" name=""/>
        <dsp:cNvSpPr/>
      </dsp:nvSpPr>
      <dsp:spPr>
        <a:xfrm>
          <a:off x="0" y="228358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8.</a:t>
          </a:r>
        </a:p>
      </dsp:txBody>
      <dsp:txXfrm>
        <a:off x="0" y="2283582"/>
        <a:ext cx="3700816" cy="326169"/>
      </dsp:txXfrm>
    </dsp:sp>
    <dsp:sp modelId="{CB1225F8-9C1B-437B-B15D-813204702093}">
      <dsp:nvSpPr>
        <dsp:cNvPr id="0" name=""/>
        <dsp:cNvSpPr/>
      </dsp:nvSpPr>
      <dsp:spPr>
        <a:xfrm>
          <a:off x="0" y="2609752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B5A-E04B-4030-B9CA-68862D0ED056}">
      <dsp:nvSpPr>
        <dsp:cNvPr id="0" name=""/>
        <dsp:cNvSpPr/>
      </dsp:nvSpPr>
      <dsp:spPr>
        <a:xfrm>
          <a:off x="0" y="260975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9.</a:t>
          </a:r>
        </a:p>
      </dsp:txBody>
      <dsp:txXfrm>
        <a:off x="0" y="2609752"/>
        <a:ext cx="3700816" cy="326169"/>
      </dsp:txXfrm>
    </dsp:sp>
    <dsp:sp modelId="{5001EA87-8FF3-42C9-9F5C-B7808AD11971}">
      <dsp:nvSpPr>
        <dsp:cNvPr id="0" name=""/>
        <dsp:cNvSpPr/>
      </dsp:nvSpPr>
      <dsp:spPr>
        <a:xfrm>
          <a:off x="0" y="2935921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661C-6317-4165-847A-988F38B6D05D}">
      <dsp:nvSpPr>
        <dsp:cNvPr id="0" name=""/>
        <dsp:cNvSpPr/>
      </dsp:nvSpPr>
      <dsp:spPr>
        <a:xfrm>
          <a:off x="0" y="2935921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10.</a:t>
          </a:r>
        </a:p>
      </dsp:txBody>
      <dsp:txXfrm>
        <a:off x="0" y="2935921"/>
        <a:ext cx="3700816" cy="326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15FB9-0BFF-445F-9BF7-65B9F7B41C4A}">
      <dsp:nvSpPr>
        <dsp:cNvPr id="0" name=""/>
        <dsp:cNvSpPr/>
      </dsp:nvSpPr>
      <dsp:spPr>
        <a:xfrm>
          <a:off x="0" y="398"/>
          <a:ext cx="37008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5FC5A-AA9F-4ECF-B6B8-3200B6DCBFEF}">
      <dsp:nvSpPr>
        <dsp:cNvPr id="0" name=""/>
        <dsp:cNvSpPr/>
      </dsp:nvSpPr>
      <dsp:spPr>
        <a:xfrm>
          <a:off x="0" y="398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1. Помогает очищать воздух</a:t>
          </a:r>
        </a:p>
      </dsp:txBody>
      <dsp:txXfrm>
        <a:off x="0" y="398"/>
        <a:ext cx="3700816" cy="326169"/>
      </dsp:txXfrm>
    </dsp:sp>
    <dsp:sp modelId="{AF0BC7A9-9020-4F3D-9642-AB6B037320C2}">
      <dsp:nvSpPr>
        <dsp:cNvPr id="0" name=""/>
        <dsp:cNvSpPr/>
      </dsp:nvSpPr>
      <dsp:spPr>
        <a:xfrm>
          <a:off x="0" y="326567"/>
          <a:ext cx="3700816" cy="0"/>
        </a:xfrm>
        <a:prstGeom prst="lin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accent5">
              <a:hueOff val="-817038"/>
              <a:satOff val="-1136"/>
              <a:lumOff val="-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D918A-BDF9-4A99-A564-1A4389D72463}">
      <dsp:nvSpPr>
        <dsp:cNvPr id="0" name=""/>
        <dsp:cNvSpPr/>
      </dsp:nvSpPr>
      <dsp:spPr>
        <a:xfrm>
          <a:off x="0" y="326567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2.</a:t>
          </a:r>
        </a:p>
      </dsp:txBody>
      <dsp:txXfrm>
        <a:off x="0" y="326567"/>
        <a:ext cx="3700816" cy="326169"/>
      </dsp:txXfrm>
    </dsp:sp>
    <dsp:sp modelId="{F2361B4E-3DAD-4E05-8E62-A6ED39B283AA}">
      <dsp:nvSpPr>
        <dsp:cNvPr id="0" name=""/>
        <dsp:cNvSpPr/>
      </dsp:nvSpPr>
      <dsp:spPr>
        <a:xfrm>
          <a:off x="0" y="652736"/>
          <a:ext cx="3700816" cy="0"/>
        </a:xfrm>
        <a:prstGeom prst="lin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accent5">
              <a:hueOff val="-1634077"/>
              <a:satOff val="-2273"/>
              <a:lumOff val="-8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8163-5F83-4220-AE38-88563209D708}">
      <dsp:nvSpPr>
        <dsp:cNvPr id="0" name=""/>
        <dsp:cNvSpPr/>
      </dsp:nvSpPr>
      <dsp:spPr>
        <a:xfrm>
          <a:off x="0" y="65273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3.</a:t>
          </a:r>
        </a:p>
      </dsp:txBody>
      <dsp:txXfrm>
        <a:off x="0" y="652736"/>
        <a:ext cx="3700816" cy="326169"/>
      </dsp:txXfrm>
    </dsp:sp>
    <dsp:sp modelId="{D745CB44-61A7-45F7-9BAA-D90340C49013}">
      <dsp:nvSpPr>
        <dsp:cNvPr id="0" name=""/>
        <dsp:cNvSpPr/>
      </dsp:nvSpPr>
      <dsp:spPr>
        <a:xfrm>
          <a:off x="0" y="978906"/>
          <a:ext cx="3700816" cy="0"/>
        </a:xfrm>
        <a:prstGeom prst="lin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8A3E0-3EDB-40F7-A1E2-F73337E6E2BD}">
      <dsp:nvSpPr>
        <dsp:cNvPr id="0" name=""/>
        <dsp:cNvSpPr/>
      </dsp:nvSpPr>
      <dsp:spPr>
        <a:xfrm>
          <a:off x="0" y="97890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4.</a:t>
          </a:r>
        </a:p>
      </dsp:txBody>
      <dsp:txXfrm>
        <a:off x="0" y="978906"/>
        <a:ext cx="3700816" cy="326169"/>
      </dsp:txXfrm>
    </dsp:sp>
    <dsp:sp modelId="{B8E86CB0-ABED-4248-A307-EEC002AEBCA1}">
      <dsp:nvSpPr>
        <dsp:cNvPr id="0" name=""/>
        <dsp:cNvSpPr/>
      </dsp:nvSpPr>
      <dsp:spPr>
        <a:xfrm>
          <a:off x="0" y="1305075"/>
          <a:ext cx="3700816" cy="0"/>
        </a:xfrm>
        <a:prstGeom prst="line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accent5">
              <a:hueOff val="-3268153"/>
              <a:satOff val="-4546"/>
              <a:lumOff val="-1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3C2E8-32CA-4275-96A6-535B1DEBC470}">
      <dsp:nvSpPr>
        <dsp:cNvPr id="0" name=""/>
        <dsp:cNvSpPr/>
      </dsp:nvSpPr>
      <dsp:spPr>
        <a:xfrm>
          <a:off x="0" y="1305075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5.</a:t>
          </a:r>
        </a:p>
      </dsp:txBody>
      <dsp:txXfrm>
        <a:off x="0" y="1305075"/>
        <a:ext cx="3700816" cy="326169"/>
      </dsp:txXfrm>
    </dsp:sp>
    <dsp:sp modelId="{1C8B7950-76BB-46DF-B2BC-7AF8B7E8EA17}">
      <dsp:nvSpPr>
        <dsp:cNvPr id="0" name=""/>
        <dsp:cNvSpPr/>
      </dsp:nvSpPr>
      <dsp:spPr>
        <a:xfrm>
          <a:off x="0" y="1631244"/>
          <a:ext cx="3700816" cy="0"/>
        </a:xfrm>
        <a:prstGeom prst="line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accent5">
              <a:hueOff val="-4085191"/>
              <a:satOff val="-5682"/>
              <a:lumOff val="-2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7268-5875-45C7-B165-C7B5D118AC77}">
      <dsp:nvSpPr>
        <dsp:cNvPr id="0" name=""/>
        <dsp:cNvSpPr/>
      </dsp:nvSpPr>
      <dsp:spPr>
        <a:xfrm>
          <a:off x="0" y="1631244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6.</a:t>
          </a:r>
        </a:p>
      </dsp:txBody>
      <dsp:txXfrm>
        <a:off x="0" y="1631244"/>
        <a:ext cx="3700816" cy="326169"/>
      </dsp:txXfrm>
    </dsp:sp>
    <dsp:sp modelId="{7B5214DF-239E-4871-80D3-F0C84C399F63}">
      <dsp:nvSpPr>
        <dsp:cNvPr id="0" name=""/>
        <dsp:cNvSpPr/>
      </dsp:nvSpPr>
      <dsp:spPr>
        <a:xfrm>
          <a:off x="0" y="1957413"/>
          <a:ext cx="3700816" cy="0"/>
        </a:xfrm>
        <a:prstGeom prst="lin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E9090-88D9-46CB-A733-B895F450FEB9}">
      <dsp:nvSpPr>
        <dsp:cNvPr id="0" name=""/>
        <dsp:cNvSpPr/>
      </dsp:nvSpPr>
      <dsp:spPr>
        <a:xfrm>
          <a:off x="0" y="1957413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7.</a:t>
          </a:r>
        </a:p>
      </dsp:txBody>
      <dsp:txXfrm>
        <a:off x="0" y="1957413"/>
        <a:ext cx="3700816" cy="326169"/>
      </dsp:txXfrm>
    </dsp:sp>
    <dsp:sp modelId="{80DBD882-E328-481F-9FC5-F3192A226AC6}">
      <dsp:nvSpPr>
        <dsp:cNvPr id="0" name=""/>
        <dsp:cNvSpPr/>
      </dsp:nvSpPr>
      <dsp:spPr>
        <a:xfrm>
          <a:off x="0" y="2283582"/>
          <a:ext cx="3700816" cy="0"/>
        </a:xfrm>
        <a:prstGeom prst="line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accent5">
              <a:hueOff val="-5719268"/>
              <a:satOff val="-7955"/>
              <a:lumOff val="-3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767A5-EC37-4437-B3B2-5C1B89635116}">
      <dsp:nvSpPr>
        <dsp:cNvPr id="0" name=""/>
        <dsp:cNvSpPr/>
      </dsp:nvSpPr>
      <dsp:spPr>
        <a:xfrm>
          <a:off x="0" y="228358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8.</a:t>
          </a:r>
        </a:p>
      </dsp:txBody>
      <dsp:txXfrm>
        <a:off x="0" y="2283582"/>
        <a:ext cx="3700816" cy="326169"/>
      </dsp:txXfrm>
    </dsp:sp>
    <dsp:sp modelId="{CB1225F8-9C1B-437B-B15D-813204702093}">
      <dsp:nvSpPr>
        <dsp:cNvPr id="0" name=""/>
        <dsp:cNvSpPr/>
      </dsp:nvSpPr>
      <dsp:spPr>
        <a:xfrm>
          <a:off x="0" y="2609752"/>
          <a:ext cx="3700816" cy="0"/>
        </a:xfrm>
        <a:prstGeom prst="line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accent5">
              <a:hueOff val="-6536306"/>
              <a:satOff val="-9092"/>
              <a:lumOff val="-3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B5A-E04B-4030-B9CA-68862D0ED056}">
      <dsp:nvSpPr>
        <dsp:cNvPr id="0" name=""/>
        <dsp:cNvSpPr/>
      </dsp:nvSpPr>
      <dsp:spPr>
        <a:xfrm>
          <a:off x="0" y="260975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9.</a:t>
          </a:r>
        </a:p>
      </dsp:txBody>
      <dsp:txXfrm>
        <a:off x="0" y="2609752"/>
        <a:ext cx="3700816" cy="326169"/>
      </dsp:txXfrm>
    </dsp:sp>
    <dsp:sp modelId="{5001EA87-8FF3-42C9-9F5C-B7808AD11971}">
      <dsp:nvSpPr>
        <dsp:cNvPr id="0" name=""/>
        <dsp:cNvSpPr/>
      </dsp:nvSpPr>
      <dsp:spPr>
        <a:xfrm>
          <a:off x="0" y="2935921"/>
          <a:ext cx="3700816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661C-6317-4165-847A-988F38B6D05D}">
      <dsp:nvSpPr>
        <dsp:cNvPr id="0" name=""/>
        <dsp:cNvSpPr/>
      </dsp:nvSpPr>
      <dsp:spPr>
        <a:xfrm>
          <a:off x="0" y="2935921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10.</a:t>
          </a:r>
        </a:p>
      </dsp:txBody>
      <dsp:txXfrm>
        <a:off x="0" y="2935921"/>
        <a:ext cx="3700816" cy="32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88" y="871910"/>
            <a:ext cx="3212862" cy="1854811"/>
          </a:xfrm>
        </p:spPr>
        <p:txBody>
          <a:bodyPr anchor="b"/>
          <a:lstStyle>
            <a:lvl1pPr algn="ctr">
              <a:defRPr sz="2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80" y="2798250"/>
            <a:ext cx="2834879" cy="1286282"/>
          </a:xfrm>
        </p:spPr>
        <p:txBody>
          <a:bodyPr/>
          <a:lstStyle>
            <a:lvl1pPr marL="0" indent="0" algn="ctr">
              <a:buNone/>
              <a:defRPr sz="992"/>
            </a:lvl1pPr>
            <a:lvl2pPr marL="189006" indent="0" algn="ctr">
              <a:buNone/>
              <a:defRPr sz="827"/>
            </a:lvl2pPr>
            <a:lvl3pPr marL="378013" indent="0" algn="ctr">
              <a:buNone/>
              <a:defRPr sz="744"/>
            </a:lvl3pPr>
            <a:lvl4pPr marL="567019" indent="0" algn="ctr">
              <a:buNone/>
              <a:defRPr sz="661"/>
            </a:lvl4pPr>
            <a:lvl5pPr marL="756026" indent="0" algn="ctr">
              <a:buNone/>
              <a:defRPr sz="661"/>
            </a:lvl5pPr>
            <a:lvl6pPr marL="945032" indent="0" algn="ctr">
              <a:buNone/>
              <a:defRPr sz="661"/>
            </a:lvl6pPr>
            <a:lvl7pPr marL="1134039" indent="0" algn="ctr">
              <a:buNone/>
              <a:defRPr sz="661"/>
            </a:lvl7pPr>
            <a:lvl8pPr marL="1323045" indent="0" algn="ctr">
              <a:buNone/>
              <a:defRPr sz="661"/>
            </a:lvl8pPr>
            <a:lvl9pPr marL="1512052" indent="0" algn="ctr">
              <a:buNone/>
              <a:defRPr sz="66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06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00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04947" y="283648"/>
            <a:ext cx="815028" cy="4514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864" y="283648"/>
            <a:ext cx="2397835" cy="4514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88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52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6" y="1328214"/>
            <a:ext cx="3260110" cy="2216154"/>
          </a:xfrm>
        </p:spPr>
        <p:txBody>
          <a:bodyPr anchor="b"/>
          <a:lstStyle>
            <a:lvl1pPr>
              <a:defRPr sz="2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96" y="3565334"/>
            <a:ext cx="3260110" cy="1165423"/>
          </a:xfrm>
        </p:spPr>
        <p:txBody>
          <a:bodyPr/>
          <a:lstStyle>
            <a:lvl1pPr marL="0" indent="0">
              <a:buNone/>
              <a:defRPr sz="992">
                <a:solidFill>
                  <a:schemeClr val="tx1"/>
                </a:solidFill>
              </a:defRPr>
            </a:lvl1pPr>
            <a:lvl2pPr marL="18900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2pPr>
            <a:lvl3pPr marL="378013" indent="0">
              <a:buNone/>
              <a:defRPr sz="744">
                <a:solidFill>
                  <a:schemeClr val="tx1">
                    <a:tint val="75000"/>
                  </a:schemeClr>
                </a:solidFill>
              </a:defRPr>
            </a:lvl3pPr>
            <a:lvl4pPr marL="56701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75602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9450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13403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32304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51205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86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64" y="1418240"/>
            <a:ext cx="1606431" cy="3380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543" y="1418240"/>
            <a:ext cx="1606431" cy="3380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76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283649"/>
            <a:ext cx="3260110" cy="102976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7" y="1306014"/>
            <a:ext cx="1599048" cy="640058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57" y="1946072"/>
            <a:ext cx="1599048" cy="2862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13543" y="1306014"/>
            <a:ext cx="1606923" cy="640058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13543" y="1946072"/>
            <a:ext cx="1606923" cy="2862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2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34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98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5177"/>
            <a:ext cx="1219096" cy="124311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923" y="767084"/>
            <a:ext cx="1913543" cy="3786085"/>
          </a:xfrm>
        </p:spPr>
        <p:txBody>
          <a:bodyPr/>
          <a:lstStyle>
            <a:lvl1pPr>
              <a:defRPr sz="1323"/>
            </a:lvl1pPr>
            <a:lvl2pPr>
              <a:defRPr sz="1158"/>
            </a:lvl2pPr>
            <a:lvl3pPr>
              <a:defRPr sz="992"/>
            </a:lvl3pPr>
            <a:lvl4pPr>
              <a:defRPr sz="827"/>
            </a:lvl4pPr>
            <a:lvl5pPr>
              <a:defRPr sz="827"/>
            </a:lvl5pPr>
            <a:lvl6pPr>
              <a:defRPr sz="827"/>
            </a:lvl6pPr>
            <a:lvl7pPr>
              <a:defRPr sz="827"/>
            </a:lvl7pPr>
            <a:lvl8pPr>
              <a:defRPr sz="827"/>
            </a:lvl8pPr>
            <a:lvl9pPr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98295"/>
            <a:ext cx="1219096" cy="2961039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4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5177"/>
            <a:ext cx="1219096" cy="124311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6923" y="767084"/>
            <a:ext cx="1913543" cy="3786085"/>
          </a:xfrm>
        </p:spPr>
        <p:txBody>
          <a:bodyPr anchor="t"/>
          <a:lstStyle>
            <a:lvl1pPr marL="0" indent="0">
              <a:buNone/>
              <a:defRPr sz="1323"/>
            </a:lvl1pPr>
            <a:lvl2pPr marL="189006" indent="0">
              <a:buNone/>
              <a:defRPr sz="1158"/>
            </a:lvl2pPr>
            <a:lvl3pPr marL="378013" indent="0">
              <a:buNone/>
              <a:defRPr sz="992"/>
            </a:lvl3pPr>
            <a:lvl4pPr marL="567019" indent="0">
              <a:buNone/>
              <a:defRPr sz="827"/>
            </a:lvl4pPr>
            <a:lvl5pPr marL="756026" indent="0">
              <a:buNone/>
              <a:defRPr sz="827"/>
            </a:lvl5pPr>
            <a:lvl6pPr marL="945032" indent="0">
              <a:buNone/>
              <a:defRPr sz="827"/>
            </a:lvl6pPr>
            <a:lvl7pPr marL="1134039" indent="0">
              <a:buNone/>
              <a:defRPr sz="827"/>
            </a:lvl7pPr>
            <a:lvl8pPr marL="1323045" indent="0">
              <a:buNone/>
              <a:defRPr sz="827"/>
            </a:lvl8pPr>
            <a:lvl9pPr marL="1512052" indent="0">
              <a:buNone/>
              <a:defRPr sz="82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98295"/>
            <a:ext cx="1219096" cy="2961039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83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283649"/>
            <a:ext cx="326011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1418240"/>
            <a:ext cx="326011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D1BAB-57F5-43C6-ABBA-E2D6E7CC2B11}" type="datetimeFigureOut">
              <a:rPr lang="ru-RU" smtClean="0"/>
              <a:pPr/>
              <a:t>07.12.2025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4937943"/>
            <a:ext cx="1275695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68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643468"/>
            <a:ext cx="3612444" cy="77350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</a:rPr>
              <a:t>Что за продукты изображены на картинке? </a:t>
            </a:r>
          </a:p>
          <a:p>
            <a:pPr algn="ctr"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</a:rPr>
              <a:t>Какое блюдо можно из них приготовить?</a:t>
            </a:r>
          </a:p>
          <a:p>
            <a:pPr algn="ctr"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</a:rPr>
              <a:t>Расскажи, как ты будешь это делать?</a:t>
            </a:r>
          </a:p>
          <a:p>
            <a:pPr algn="ctr"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</a:rPr>
              <a:t>Почему тебе нравится это блюдо?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Моя любимая еда</a:t>
            </a:r>
          </a:p>
        </p:txBody>
      </p:sp>
      <p:pic>
        <p:nvPicPr>
          <p:cNvPr id="18450" name="Picture 18">
            <a:extLst>
              <a:ext uri="{FF2B5EF4-FFF2-40B4-BE49-F238E27FC236}">
                <a16:creationId xmlns:a16="http://schemas.microsoft.com/office/drawing/2014/main" xmlns="" id="{F1819923-20FB-4941-8259-28DE477A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6971"/>
            <a:ext cx="3779838" cy="3891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285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Момент принятия решения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71560"/>
            <a:ext cx="3612444" cy="155519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bg1"/>
                </a:solidFill>
              </a:rPr>
              <a:t>Ответь на вопросы и выполни </a:t>
            </a:r>
            <a:r>
              <a:rPr lang="ru-RU" sz="1200" b="1" u="sng" dirty="0" smtClean="0">
                <a:solidFill>
                  <a:schemeClr val="bg1"/>
                </a:solidFill>
              </a:rPr>
              <a:t>задания</a:t>
            </a:r>
            <a:endParaRPr lang="ru-RU" sz="1200" b="1" u="sng" dirty="0">
              <a:solidFill>
                <a:schemeClr val="bg1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Опиши человека в момент сложного </a:t>
            </a:r>
            <a:r>
              <a:rPr lang="ru-RU" sz="1200" b="1" dirty="0" smtClean="0">
                <a:solidFill>
                  <a:schemeClr val="bg1"/>
                </a:solidFill>
              </a:rPr>
              <a:t>выбора.</a:t>
            </a:r>
            <a:endParaRPr lang="ru-RU" sz="1200" b="1" dirty="0">
              <a:solidFill>
                <a:schemeClr val="bg1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Что выражает его лицо и </a:t>
            </a:r>
            <a:r>
              <a:rPr lang="ru-RU" sz="1200" b="1" dirty="0" smtClean="0">
                <a:solidFill>
                  <a:schemeClr val="bg1"/>
                </a:solidFill>
              </a:rPr>
              <a:t>поза? Каковы </a:t>
            </a:r>
            <a:r>
              <a:rPr lang="ru-RU" sz="1200" b="1" dirty="0">
                <a:solidFill>
                  <a:schemeClr val="bg1"/>
                </a:solidFill>
              </a:rPr>
              <a:t>могут быть варианты его решений и их последствия</a:t>
            </a:r>
            <a:r>
              <a:rPr lang="ru-RU" sz="1200" b="1" dirty="0" smtClean="0">
                <a:solidFill>
                  <a:schemeClr val="bg1"/>
                </a:solidFill>
              </a:rPr>
              <a:t>?</a:t>
            </a:r>
          </a:p>
          <a:p>
            <a:pPr algn="just">
              <a:buFont typeface="+mj-lt"/>
              <a:buAutoNum type="arabicPeriod"/>
            </a:pPr>
            <a:r>
              <a:rPr lang="ru-RU" sz="1200" b="1" dirty="0" smtClean="0">
                <a:solidFill>
                  <a:schemeClr val="bg1"/>
                </a:solidFill>
              </a:rPr>
              <a:t>Какое решение он сейчас принимает?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xmlns="" id="{22624C88-7B9E-49B9-8D51-C76917245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5127" y="542896"/>
            <a:ext cx="2329584" cy="3105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65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Городской контраст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697" y="2731685"/>
            <a:ext cx="3612444" cy="2426631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bg1"/>
                </a:solidFill>
              </a:rPr>
              <a:t>Ответь на вопросы и выполни </a:t>
            </a:r>
            <a:r>
              <a:rPr lang="ru-RU" sz="1600" b="1" u="sng" dirty="0" smtClean="0">
                <a:solidFill>
                  <a:schemeClr val="bg1"/>
                </a:solidFill>
              </a:rPr>
              <a:t>задания</a:t>
            </a:r>
            <a:endParaRPr lang="ru-RU" sz="1600" b="1" u="sng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600" b="1" dirty="0">
                <a:solidFill>
                  <a:schemeClr val="bg1"/>
                </a:solidFill>
              </a:rPr>
              <a:t>Опиши два разных района </a:t>
            </a:r>
            <a:r>
              <a:rPr lang="ru-RU" sz="1600" b="1" dirty="0" smtClean="0">
                <a:solidFill>
                  <a:schemeClr val="bg1"/>
                </a:solidFill>
              </a:rPr>
              <a:t>города, изображённые </a:t>
            </a:r>
            <a:r>
              <a:rPr lang="ru-RU" sz="1600" b="1" dirty="0">
                <a:solidFill>
                  <a:schemeClr val="bg1"/>
                </a:solidFill>
              </a:rPr>
              <a:t>на одной картинке.</a:t>
            </a:r>
          </a:p>
          <a:p>
            <a:pPr indent="180975" algn="just">
              <a:buFont typeface="+mj-lt"/>
              <a:buAutoNum type="arabicPeriod"/>
            </a:pPr>
            <a:r>
              <a:rPr lang="ru-RU" sz="1600" b="1" dirty="0">
                <a:solidFill>
                  <a:schemeClr val="bg1"/>
                </a:solidFill>
              </a:rPr>
              <a:t> Сравни их здания, атмосферу, ритм жизни.</a:t>
            </a:r>
          </a:p>
          <a:p>
            <a:pPr indent="180975">
              <a:buFont typeface="+mj-lt"/>
              <a:buAutoNum type="arabicPeriod"/>
            </a:pPr>
            <a:r>
              <a:rPr lang="ru-RU" sz="1600" b="1" dirty="0">
                <a:solidFill>
                  <a:schemeClr val="bg1"/>
                </a:solidFill>
              </a:rPr>
              <a:t> Какой район тебе </a:t>
            </a:r>
            <a:r>
              <a:rPr lang="ru-RU" sz="1600" b="1" dirty="0" smtClean="0">
                <a:solidFill>
                  <a:schemeClr val="bg1"/>
                </a:solidFill>
              </a:rPr>
              <a:t>ближе </a:t>
            </a:r>
            <a:r>
              <a:rPr lang="ru-RU" sz="1600" b="1" dirty="0">
                <a:solidFill>
                  <a:schemeClr val="bg1"/>
                </a:solidFill>
              </a:rPr>
              <a:t>и почему?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xmlns="" id="{1D4820E8-0E99-4A8C-975A-D48E3DD0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1740" y="823392"/>
            <a:ext cx="2025797" cy="1519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lga\Desktop\019af96b-ae9e-73c9-b2d7-ab69f181d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0499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4486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Оживи неживое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4320714"/>
            <a:ext cx="3612444" cy="906041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1. Выбери </a:t>
            </a:r>
            <a:r>
              <a:rPr lang="ru-RU" sz="1200" b="1" dirty="0">
                <a:solidFill>
                  <a:schemeClr val="bg1"/>
                </a:solidFill>
              </a:rPr>
              <a:t>неодушевлённый </a:t>
            </a:r>
            <a:r>
              <a:rPr lang="ru-RU" sz="1200" b="1" dirty="0" smtClean="0">
                <a:solidFill>
                  <a:schemeClr val="bg1"/>
                </a:solidFill>
              </a:rPr>
              <a:t>предмет. </a:t>
            </a:r>
          </a:p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2. Опиши </a:t>
            </a:r>
            <a:r>
              <a:rPr lang="ru-RU" sz="1200" b="1" dirty="0">
                <a:solidFill>
                  <a:schemeClr val="bg1"/>
                </a:solidFill>
              </a:rPr>
              <a:t>его «характер», «воспоминания» и «чувства».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3. Напиши монолог от </a:t>
            </a:r>
            <a:r>
              <a:rPr lang="ru-RU" sz="1200" b="1" dirty="0">
                <a:solidFill>
                  <a:schemeClr val="bg1"/>
                </a:solidFill>
              </a:rPr>
              <a:t>его </a:t>
            </a:r>
            <a:r>
              <a:rPr lang="ru-RU" sz="1200" b="1" dirty="0" smtClean="0">
                <a:solidFill>
                  <a:schemeClr val="bg1"/>
                </a:solidFill>
              </a:rPr>
              <a:t>имени.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xmlns="" id="{8C27C86C-3308-4795-9885-B35F63C86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9289"/>
            <a:ext cx="3779838" cy="3801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07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Изображение пина-истории">
            <a:extLst>
              <a:ext uri="{FF2B5EF4-FFF2-40B4-BE49-F238E27FC236}">
                <a16:creationId xmlns:a16="http://schemas.microsoft.com/office/drawing/2014/main" xmlns="" id="{12D7D920-EA4E-4E54-8B97-B5F683B4B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162"/>
          <a:stretch/>
        </p:blipFill>
        <p:spPr bwMode="auto">
          <a:xfrm>
            <a:off x="0" y="1284348"/>
            <a:ext cx="3779838" cy="39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>
                <a:solidFill>
                  <a:schemeClr val="bg1"/>
                </a:solidFill>
              </a:rPr>
              <a:t>Объясни инопланетянину, как пользоваться одним из предметов (зонт, микроволновая печь, шариковая ручка), не называя его. </a:t>
            </a:r>
            <a:endParaRPr lang="ru-RU" sz="115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150" b="1" dirty="0" smtClean="0">
                <a:solidFill>
                  <a:schemeClr val="bg1"/>
                </a:solidFill>
              </a:rPr>
              <a:t>Используй </a:t>
            </a:r>
            <a:r>
              <a:rPr lang="ru-RU" sz="1150" b="1" dirty="0">
                <a:solidFill>
                  <a:schemeClr val="bg1"/>
                </a:solidFill>
              </a:rPr>
              <a:t>описание формы, материала, функции.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Инструкция для инопланетянина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338146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12D7D920-EA4E-4E54-8B97-B5F683B4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2" r="2332"/>
          <a:stretch/>
        </p:blipFill>
        <p:spPr bwMode="auto">
          <a:xfrm>
            <a:off x="0" y="1654296"/>
            <a:ext cx="3779838" cy="3673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Придумай персонажа для рассказа. Опиши не только его внешность, но и черты характера, привычки, сильные и слабые стороны, страхи, заветную мечту.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Создай персонажа</a:t>
            </a:r>
          </a:p>
        </p:txBody>
      </p:sp>
    </p:spTree>
    <p:extLst>
      <p:ext uri="{BB962C8B-B14F-4D97-AF65-F5344CB8AC3E}">
        <p14:creationId xmlns:p14="http://schemas.microsoft.com/office/powerpoint/2010/main" xmlns="" val="24739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xmlns="" id="{C3702647-AD39-4FB9-874F-A18FA1DF6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1720" y="1654296"/>
            <a:ext cx="2656397" cy="3647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У тебя появилась возможность отправиться в путешествие во времени.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В </a:t>
            </a:r>
            <a:r>
              <a:rPr lang="ru-RU" sz="1300" b="1" dirty="0">
                <a:solidFill>
                  <a:schemeClr val="bg1"/>
                </a:solidFill>
              </a:rPr>
              <a:t>какой </a:t>
            </a:r>
            <a:r>
              <a:rPr lang="ru-RU" sz="1300" b="1" dirty="0" smtClean="0">
                <a:solidFill>
                  <a:schemeClr val="bg1"/>
                </a:solidFill>
              </a:rPr>
              <a:t>век или год </a:t>
            </a:r>
            <a:r>
              <a:rPr lang="ru-RU" sz="1300" b="1" dirty="0">
                <a:solidFill>
                  <a:schemeClr val="bg1"/>
                </a:solidFill>
              </a:rPr>
              <a:t>ты хотел бы отправиться и почему? </a:t>
            </a:r>
            <a:endParaRPr lang="ru-RU" sz="13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Опиши</a:t>
            </a:r>
            <a:r>
              <a:rPr lang="ru-RU" sz="1300" b="1" dirty="0">
                <a:solidFill>
                  <a:schemeClr val="bg1"/>
                </a:solidFill>
              </a:rPr>
              <a:t>, что ты увидел бы и сделал там.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Машина времени</a:t>
            </a:r>
          </a:p>
        </p:txBody>
      </p:sp>
    </p:spTree>
    <p:extLst>
      <p:ext uri="{BB962C8B-B14F-4D97-AF65-F5344CB8AC3E}">
        <p14:creationId xmlns:p14="http://schemas.microsoft.com/office/powerpoint/2010/main" xmlns="" val="791541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12D7D920-EA4E-4E54-8B97-B5F683B4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" r="129"/>
          <a:stretch/>
        </p:blipFill>
        <p:spPr bwMode="auto">
          <a:xfrm>
            <a:off x="0" y="1654296"/>
            <a:ext cx="3779838" cy="3673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 Инопланетянин прилетел на Землю и ничего не знает о нашей жизни.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Объясни </a:t>
            </a:r>
            <a:r>
              <a:rPr lang="ru-RU" sz="1400" b="1" dirty="0">
                <a:solidFill>
                  <a:schemeClr val="bg1"/>
                </a:solidFill>
              </a:rPr>
              <a:t>ему, что такое «дружба»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Расскажи инопланетянину, что такое </a:t>
            </a:r>
            <a:r>
              <a:rPr lang="ru-RU" sz="1400" b="1" dirty="0">
                <a:solidFill>
                  <a:schemeClr val="bg1"/>
                </a:solidFill>
              </a:rPr>
              <a:t>«семья».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Диалог с инопланетянином</a:t>
            </a:r>
          </a:p>
        </p:txBody>
      </p:sp>
    </p:spTree>
    <p:extLst>
      <p:ext uri="{BB962C8B-B14F-4D97-AF65-F5344CB8AC3E}">
        <p14:creationId xmlns:p14="http://schemas.microsoft.com/office/powerpoint/2010/main" xmlns="" val="144002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12D7D920-EA4E-4E54-8B97-B5F683B4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91" r="16391"/>
          <a:stretch/>
        </p:blipFill>
        <p:spPr bwMode="auto">
          <a:xfrm>
            <a:off x="0" y="1654296"/>
            <a:ext cx="3779838" cy="3673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Опиши </a:t>
            </a:r>
            <a:r>
              <a:rPr lang="ru-RU" sz="1400" b="1" dirty="0">
                <a:solidFill>
                  <a:schemeClr val="bg1"/>
                </a:solidFill>
              </a:rPr>
              <a:t>своё самое яркое воспоминание из </a:t>
            </a:r>
            <a:r>
              <a:rPr lang="ru-RU" sz="1400" b="1" dirty="0" smtClean="0">
                <a:solidFill>
                  <a:schemeClr val="bg1"/>
                </a:solidFill>
              </a:rPr>
              <a:t>детства.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Где </a:t>
            </a:r>
            <a:r>
              <a:rPr lang="ru-RU" sz="1400" b="1" dirty="0">
                <a:solidFill>
                  <a:schemeClr val="bg1"/>
                </a:solidFill>
              </a:rPr>
              <a:t>ты был?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Кто </a:t>
            </a:r>
            <a:r>
              <a:rPr lang="ru-RU" sz="1400" b="1" dirty="0">
                <a:solidFill>
                  <a:schemeClr val="bg1"/>
                </a:solidFill>
              </a:rPr>
              <a:t>был с тобой?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Что </a:t>
            </a:r>
            <a:r>
              <a:rPr lang="ru-RU" sz="1400" b="1" dirty="0">
                <a:solidFill>
                  <a:schemeClr val="bg1"/>
                </a:solidFill>
              </a:rPr>
              <a:t>ты чувствовал</a:t>
            </a:r>
            <a:r>
              <a:rPr lang="ru-RU" sz="14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Самое яркое воспоминание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98986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 smtClean="0">
                <a:solidFill>
                  <a:schemeClr val="bg1"/>
                </a:solidFill>
              </a:rPr>
              <a:t>Представь, что тебе на один день нужно стать учителем.</a:t>
            </a:r>
          </a:p>
          <a:p>
            <a:pPr algn="ctr"/>
            <a:r>
              <a:rPr lang="ru-RU" sz="1150" b="1" dirty="0" smtClean="0">
                <a:solidFill>
                  <a:schemeClr val="bg1"/>
                </a:solidFill>
              </a:rPr>
              <a:t>Какой </a:t>
            </a:r>
            <a:r>
              <a:rPr lang="ru-RU" sz="1150" b="1" dirty="0">
                <a:solidFill>
                  <a:schemeClr val="bg1"/>
                </a:solidFill>
              </a:rPr>
              <a:t>предмет ты бы преподавал и почему</a:t>
            </a:r>
            <a:r>
              <a:rPr lang="ru-RU" sz="115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ru-RU" sz="1150" b="1" dirty="0" smtClean="0">
                <a:solidFill>
                  <a:schemeClr val="bg1"/>
                </a:solidFill>
              </a:rPr>
              <a:t> </a:t>
            </a:r>
            <a:r>
              <a:rPr lang="ru-RU" sz="1150" b="1" dirty="0">
                <a:solidFill>
                  <a:schemeClr val="bg1"/>
                </a:solidFill>
              </a:rPr>
              <a:t>Какое одно необычное правило ты бы </a:t>
            </a:r>
            <a:r>
              <a:rPr lang="ru-RU" sz="1150" b="1" dirty="0" smtClean="0">
                <a:solidFill>
                  <a:schemeClr val="bg1"/>
                </a:solidFill>
              </a:rPr>
              <a:t>ввёл </a:t>
            </a:r>
            <a:r>
              <a:rPr lang="ru-RU" sz="1150" b="1" dirty="0">
                <a:solidFill>
                  <a:schemeClr val="bg1"/>
                </a:solidFill>
              </a:rPr>
              <a:t>в своем классе?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Я – учитель</a:t>
            </a:r>
          </a:p>
        </p:txBody>
      </p:sp>
      <p:pic>
        <p:nvPicPr>
          <p:cNvPr id="2050" name="Picture 2" descr="C:\Users\Olga\Desktop\019af973-a98f-7fb2-a203-54452a61b0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874"/>
            <a:ext cx="3779838" cy="36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643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Придумай и запиши веселую рекламу для чего-то невкусного или скучного (например, для вареной брокколи или для домашнего задания).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«Вкусно» о невкусном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Olga\Desktop\019af978-e83e-7470-b991-22b3a66d5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9015"/>
            <a:ext cx="3779838" cy="3648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726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643468"/>
            <a:ext cx="3612444" cy="1139471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Закончи </a:t>
            </a:r>
            <a:r>
              <a:rPr lang="ru-RU" sz="1200" b="1" dirty="0" smtClean="0">
                <a:solidFill>
                  <a:schemeClr val="bg1"/>
                </a:solidFill>
              </a:rPr>
              <a:t>предложение: «Если </a:t>
            </a:r>
            <a:r>
              <a:rPr lang="ru-RU" sz="1200" b="1" dirty="0">
                <a:solidFill>
                  <a:schemeClr val="bg1"/>
                </a:solidFill>
              </a:rPr>
              <a:t>бы я был волшебником, я бы... (сделал мир добрым, накормил всех животных, полетел на </a:t>
            </a:r>
            <a:r>
              <a:rPr lang="ru-RU" sz="1200" b="1" dirty="0" smtClean="0">
                <a:solidFill>
                  <a:schemeClr val="bg1"/>
                </a:solidFill>
              </a:rPr>
              <a:t>Луну…)»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Если бы я был волшебником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09B71105-208D-4777-8410-A45DC27EB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82938"/>
            <a:ext cx="3779838" cy="3584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6140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Опиши животное или предмет, не называя </a:t>
            </a:r>
            <a:r>
              <a:rPr lang="ru-RU" sz="1200" b="1" dirty="0" smtClean="0">
                <a:solidFill>
                  <a:schemeClr val="bg1"/>
                </a:solidFill>
              </a:rPr>
              <a:t>его.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Опиши цвет</a:t>
            </a:r>
            <a:r>
              <a:rPr lang="ru-RU" sz="1200" b="1" dirty="0">
                <a:solidFill>
                  <a:schemeClr val="bg1"/>
                </a:solidFill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</a:rPr>
              <a:t>размер предмета. Расскажи, для чего он нужен.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Опиши, что животное </a:t>
            </a:r>
            <a:r>
              <a:rPr lang="ru-RU" sz="1200" b="1" dirty="0">
                <a:solidFill>
                  <a:schemeClr val="bg1"/>
                </a:solidFill>
              </a:rPr>
              <a:t>умеет делать, где живет. Пусть другие угадают!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Загадка-описание</a:t>
            </a:r>
          </a:p>
        </p:txBody>
      </p:sp>
      <p:pic>
        <p:nvPicPr>
          <p:cNvPr id="4098" name="Picture 2" descr="C:\Users\Olga\Desktop\019af985-46d9-7f23-b69c-4215b1e1c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705909"/>
            <a:ext cx="3779839" cy="3621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254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12D7D920-EA4E-4E54-8B97-B5F683B4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9" b="1409"/>
          <a:stretch/>
        </p:blipFill>
        <p:spPr bwMode="auto">
          <a:xfrm>
            <a:off x="0" y="1654296"/>
            <a:ext cx="3779838" cy="3673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Представь, что есть планета, где всё наоборот: </a:t>
            </a:r>
            <a:r>
              <a:rPr lang="ru-RU" sz="1200" b="1" dirty="0" smtClean="0">
                <a:solidFill>
                  <a:schemeClr val="bg1"/>
                </a:solidFill>
              </a:rPr>
              <a:t>днём люди спят, а ночью работают и учатся, </a:t>
            </a:r>
            <a:r>
              <a:rPr lang="ru-RU" sz="1200" b="1" dirty="0">
                <a:solidFill>
                  <a:schemeClr val="bg1"/>
                </a:solidFill>
              </a:rPr>
              <a:t>дети учат взрослых.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Придумай ещё </a:t>
            </a:r>
            <a:r>
              <a:rPr lang="ru-RU" sz="1200" b="1" dirty="0">
                <a:solidFill>
                  <a:schemeClr val="bg1"/>
                </a:solidFill>
              </a:rPr>
              <a:t>3-4 таких «обратных» правила.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Две планеты</a:t>
            </a:r>
          </a:p>
        </p:txBody>
      </p:sp>
    </p:spTree>
    <p:extLst>
      <p:ext uri="{BB962C8B-B14F-4D97-AF65-F5344CB8AC3E}">
        <p14:creationId xmlns:p14="http://schemas.microsoft.com/office/powerpoint/2010/main" xmlns="" val="3443666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Напиши три предложения о себе: два правдивых и одно ложное.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Задача </a:t>
            </a:r>
            <a:r>
              <a:rPr lang="ru-RU" sz="1200" b="1" dirty="0">
                <a:solidFill>
                  <a:schemeClr val="bg1"/>
                </a:solidFill>
              </a:rPr>
              <a:t>других – угадать, какое утверждение </a:t>
            </a:r>
            <a:r>
              <a:rPr lang="ru-RU" sz="1200" b="1" dirty="0" smtClean="0">
                <a:solidFill>
                  <a:schemeClr val="bg1"/>
                </a:solidFill>
              </a:rPr>
              <a:t>ложное.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Правда или ложь?</a:t>
            </a:r>
          </a:p>
        </p:txBody>
      </p:sp>
      <p:pic>
        <p:nvPicPr>
          <p:cNvPr id="5122" name="Picture 2" descr="C:\Users\Olga\Desktop\019af986-b31a-7ad6-b8a8-f98cf6b00f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9015"/>
            <a:ext cx="3779838" cy="3648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9144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579353"/>
            <a:ext cx="3612444" cy="1817772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Представь, что ты – Золушка до бала.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Напиши </a:t>
            </a:r>
            <a:r>
              <a:rPr lang="ru-RU" sz="1600" b="1" dirty="0">
                <a:solidFill>
                  <a:schemeClr val="bg1"/>
                </a:solidFill>
              </a:rPr>
              <a:t>«жалобную книгу» о своей жизни.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 </a:t>
            </a:r>
            <a:r>
              <a:rPr lang="ru-RU" sz="1600" b="1" dirty="0">
                <a:solidFill>
                  <a:schemeClr val="bg1"/>
                </a:solidFill>
              </a:rPr>
              <a:t>что ты жалуешься</a:t>
            </a:r>
            <a:r>
              <a:rPr lang="ru-RU" sz="16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Придумай жалобы других персонажей.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«Дайте жалобную книгу»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Olga\Desktop\019af98c-cb07-71a6-ba26-2c2cc76f2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64" y="2420471"/>
            <a:ext cx="2907179" cy="2907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3011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12D7D920-EA4E-4E54-8B97-B5F683B4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00" r="15700"/>
          <a:stretch/>
        </p:blipFill>
        <p:spPr bwMode="auto">
          <a:xfrm>
            <a:off x="0" y="1654296"/>
            <a:ext cx="3779838" cy="3673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Опиши самый странный или самый интересный сон, который тебе снился.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41412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Самый странный сон</a:t>
            </a:r>
          </a:p>
        </p:txBody>
      </p:sp>
    </p:spTree>
    <p:extLst>
      <p:ext uri="{BB962C8B-B14F-4D97-AF65-F5344CB8AC3E}">
        <p14:creationId xmlns:p14="http://schemas.microsoft.com/office/powerpoint/2010/main" xmlns="" val="2645126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12D7D920-EA4E-4E54-8B97-B5F683B4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2" r="15682"/>
          <a:stretch/>
        </p:blipFill>
        <p:spPr bwMode="auto">
          <a:xfrm>
            <a:off x="0" y="1654296"/>
            <a:ext cx="3779838" cy="3673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>
                <a:solidFill>
                  <a:schemeClr val="bg1"/>
                </a:solidFill>
              </a:rPr>
              <a:t>Составь короткий рассказ, обязательно используя 5 заданных слов.</a:t>
            </a:r>
            <a:br>
              <a:rPr lang="ru-RU" sz="1150" b="1" dirty="0">
                <a:solidFill>
                  <a:schemeClr val="bg1"/>
                </a:solidFill>
              </a:rPr>
            </a:br>
            <a:r>
              <a:rPr lang="ru-RU" sz="1150" b="1" dirty="0">
                <a:solidFill>
                  <a:schemeClr val="bg1"/>
                </a:solidFill>
              </a:rPr>
              <a:t>УЧЕНИК, УЧИТЕЛЬНИЦА, КЛАСС, КОНТРОЛЬНАЯ, ПЯТЕРКА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История в 5 словах</a:t>
            </a:r>
          </a:p>
        </p:txBody>
      </p:sp>
    </p:spTree>
    <p:extLst>
      <p:ext uri="{BB962C8B-B14F-4D97-AF65-F5344CB8AC3E}">
        <p14:creationId xmlns:p14="http://schemas.microsoft.com/office/powerpoint/2010/main" xmlns="" val="2528285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12D7D920-EA4E-4E54-8B97-B5F683B4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9" b="1409"/>
          <a:stretch/>
        </p:blipFill>
        <p:spPr bwMode="auto">
          <a:xfrm>
            <a:off x="0" y="1654296"/>
            <a:ext cx="3779838" cy="3673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>
                <a:solidFill>
                  <a:schemeClr val="bg1"/>
                </a:solidFill>
              </a:rPr>
              <a:t>Напиши благодарственную записку своему другу, учителю или даже неодушевленному предмету (например, своему велосипеду). </a:t>
            </a:r>
            <a:endParaRPr lang="ru-RU" sz="115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150" b="1" dirty="0" smtClean="0">
                <a:solidFill>
                  <a:schemeClr val="bg1"/>
                </a:solidFill>
              </a:rPr>
              <a:t>За </a:t>
            </a:r>
            <a:r>
              <a:rPr lang="ru-RU" sz="1150" b="1" dirty="0">
                <a:solidFill>
                  <a:schemeClr val="bg1"/>
                </a:solidFill>
              </a:rPr>
              <a:t>что ты хочешь сказать «спасибо»?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Спасибо за...</a:t>
            </a:r>
          </a:p>
        </p:txBody>
      </p:sp>
    </p:spTree>
    <p:extLst>
      <p:ext uri="{BB962C8B-B14F-4D97-AF65-F5344CB8AC3E}">
        <p14:creationId xmlns:p14="http://schemas.microsoft.com/office/powerpoint/2010/main" xmlns="" val="259926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12D7D920-EA4E-4E54-8B97-B5F683B4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8" r="15838"/>
          <a:stretch/>
        </p:blipFill>
        <p:spPr bwMode="auto">
          <a:xfrm>
            <a:off x="0" y="1654296"/>
            <a:ext cx="3779838" cy="3673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Напиши 3 коротких совета для младшего брата/сестры или для нового ученика в </a:t>
            </a:r>
            <a:r>
              <a:rPr lang="ru-RU" sz="1400" b="1" dirty="0" smtClean="0">
                <a:solidFill>
                  <a:schemeClr val="bg1"/>
                </a:solidFill>
              </a:rPr>
              <a:t> твоём классе.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Инструкция к жизни</a:t>
            </a:r>
          </a:p>
        </p:txBody>
      </p:sp>
    </p:spTree>
    <p:extLst>
      <p:ext uri="{BB962C8B-B14F-4D97-AF65-F5344CB8AC3E}">
        <p14:creationId xmlns:p14="http://schemas.microsoft.com/office/powerpoint/2010/main" xmlns="" val="2542408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579353"/>
            <a:ext cx="3612444" cy="1074943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>
                <a:solidFill>
                  <a:schemeClr val="bg1"/>
                </a:solidFill>
              </a:rPr>
              <a:t>Прочитай короткий рассказ. Предложи </a:t>
            </a:r>
            <a:r>
              <a:rPr lang="ru-RU" sz="1150" b="1" dirty="0" smtClean="0">
                <a:solidFill>
                  <a:schemeClr val="bg1"/>
                </a:solidFill>
              </a:rPr>
              <a:t>другую </a:t>
            </a:r>
            <a:r>
              <a:rPr lang="ru-RU" sz="1150" b="1" dirty="0">
                <a:solidFill>
                  <a:schemeClr val="bg1"/>
                </a:solidFill>
              </a:rPr>
              <a:t>концовку, изменив решение главного героя. Объясни, как это повлияло бы на сюжет.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Хочу по-другому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1F7E6D3-5F96-48E9-902C-6734893F1B5F}"/>
              </a:ext>
            </a:extLst>
          </p:cNvPr>
          <p:cNvSpPr/>
          <p:nvPr/>
        </p:nvSpPr>
        <p:spPr>
          <a:xfrm>
            <a:off x="88372" y="1764816"/>
            <a:ext cx="3612444" cy="3393501"/>
          </a:xfrm>
          <a:prstGeom prst="rect">
            <a:avLst/>
          </a:prstGeom>
          <a:solidFill>
            <a:srgbClr val="F5F5D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388" algn="just"/>
            <a:r>
              <a:rPr lang="ru-RU" sz="1400" b="1" dirty="0">
                <a:solidFill>
                  <a:schemeClr val="tx1"/>
                </a:solidFill>
              </a:rPr>
              <a:t>Сережа долго копил деньги на новую видеоигру. Он уже почти собрал нужную сумму, как вдруг увидел в магазине потрёпанную книгу сказок. Она была некрасивая, но он помнил, как его бабушка читала ему </a:t>
            </a:r>
            <a:r>
              <a:rPr lang="ru-RU" sz="1400" b="1" dirty="0" smtClean="0">
                <a:solidFill>
                  <a:schemeClr val="tx1"/>
                </a:solidFill>
              </a:rPr>
              <a:t>такую </a:t>
            </a:r>
            <a:r>
              <a:rPr lang="ru-RU" sz="1400" b="1" dirty="0">
                <a:solidFill>
                  <a:schemeClr val="tx1"/>
                </a:solidFill>
              </a:rPr>
              <a:t>же в детстве.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indent="179388" algn="just"/>
            <a:r>
              <a:rPr lang="ru-RU" sz="1400" b="1" dirty="0" smtClean="0">
                <a:solidFill>
                  <a:schemeClr val="tx1"/>
                </a:solidFill>
              </a:rPr>
              <a:t>Серёжина </a:t>
            </a:r>
            <a:r>
              <a:rPr lang="ru-RU" sz="1400" b="1" dirty="0">
                <a:solidFill>
                  <a:schemeClr val="tx1"/>
                </a:solidFill>
              </a:rPr>
              <a:t>бабушка сейчас болела и лежала в больнице. </a:t>
            </a:r>
            <a:r>
              <a:rPr lang="ru-RU" sz="1400" b="1" dirty="0" smtClean="0">
                <a:solidFill>
                  <a:schemeClr val="tx1"/>
                </a:solidFill>
              </a:rPr>
              <a:t>Мальчик </a:t>
            </a:r>
            <a:r>
              <a:rPr lang="ru-RU" sz="1400" b="1" dirty="0">
                <a:solidFill>
                  <a:schemeClr val="tx1"/>
                </a:solidFill>
              </a:rPr>
              <a:t>знал, что игра сделает его счастливым, но он также видел грусть в глазах бабушки.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indent="179388" algn="just"/>
            <a:r>
              <a:rPr lang="ru-RU" sz="1400" b="1" dirty="0" smtClean="0">
                <a:solidFill>
                  <a:schemeClr val="tx1"/>
                </a:solidFill>
              </a:rPr>
              <a:t>Взвесив </a:t>
            </a:r>
            <a:r>
              <a:rPr lang="ru-RU" sz="1400" b="1" dirty="0">
                <a:solidFill>
                  <a:schemeClr val="tx1"/>
                </a:solidFill>
              </a:rPr>
              <a:t>все в уме, он решил... купить книгу. Он представил, как обрадуется бабушка, и понес книгу в больницу.</a:t>
            </a:r>
          </a:p>
        </p:txBody>
      </p:sp>
    </p:spTree>
    <p:extLst>
      <p:ext uri="{BB962C8B-B14F-4D97-AF65-F5344CB8AC3E}">
        <p14:creationId xmlns:p14="http://schemas.microsoft.com/office/powerpoint/2010/main" xmlns="" val="2707790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0B01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МЫСЛИМ КРЕАТИВНО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860800"/>
            <a:ext cx="3612444" cy="1365956"/>
          </a:xfrm>
          <a:prstGeom prst="rect">
            <a:avLst/>
          </a:prstGeom>
          <a:solidFill>
            <a:srgbClr val="F0B01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Выполни задания :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Мы решили прочитать книгу! Придумай ещё 9 причин, зачем это нам нужно.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Расскажи, какие качества </a:t>
            </a:r>
            <a:r>
              <a:rPr lang="ru-RU" sz="1100" b="1" dirty="0" smtClean="0">
                <a:solidFill>
                  <a:schemeClr val="bg1"/>
                </a:solidFill>
              </a:rPr>
              <a:t>книги важны </a:t>
            </a:r>
            <a:r>
              <a:rPr lang="ru-RU" sz="1100" b="1" dirty="0">
                <a:solidFill>
                  <a:schemeClr val="bg1"/>
                </a:solidFill>
              </a:rPr>
              <a:t>для тебя.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Опиши свою любимую книгу или ту, которую ты хотел(а) бы прочитать.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381295721"/>
              </p:ext>
            </p:extLst>
          </p:nvPr>
        </p:nvGraphicFramePr>
        <p:xfrm>
          <a:off x="0" y="558800"/>
          <a:ext cx="3700816" cy="326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1F0B812-9599-4D88-A4B2-0FEE789D0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547" y="2324998"/>
            <a:ext cx="1496291" cy="14962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933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643469"/>
            <a:ext cx="3612444" cy="829344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Есть ли у тебя домашнее животное?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Опиши </a:t>
            </a:r>
            <a:r>
              <a:rPr lang="ru-RU" sz="1400" b="1" dirty="0">
                <a:solidFill>
                  <a:schemeClr val="bg1"/>
                </a:solidFill>
              </a:rPr>
              <a:t>его.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Если </a:t>
            </a:r>
            <a:r>
              <a:rPr lang="ru-RU" sz="1400" b="1" dirty="0">
                <a:solidFill>
                  <a:schemeClr val="bg1"/>
                </a:solidFill>
              </a:rPr>
              <a:t>нет, какое животное ты хотел бы иметь и почему?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Мой питомец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xmlns="" id="{F94DDB62-6F46-40EE-8B7D-D9425C756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72813"/>
            <a:ext cx="3779838" cy="3901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077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0B01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МЫСЛИМ КРЕАТИВНО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860800"/>
            <a:ext cx="3612444" cy="1365956"/>
          </a:xfrm>
          <a:prstGeom prst="rect">
            <a:avLst/>
          </a:prstGeom>
          <a:solidFill>
            <a:srgbClr val="F0B01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Выполни задания :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Мы решили посадить дерево! Придумай ещё 9 причин, зачем это </a:t>
            </a:r>
            <a:r>
              <a:rPr lang="ru-RU" sz="1100" b="1" dirty="0" smtClean="0">
                <a:solidFill>
                  <a:schemeClr val="bg1"/>
                </a:solidFill>
              </a:rPr>
              <a:t>нужно сделать</a:t>
            </a:r>
            <a:r>
              <a:rPr lang="ru-RU" sz="1100" b="1" dirty="0">
                <a:solidFill>
                  <a:schemeClr val="bg1"/>
                </a:solidFill>
              </a:rPr>
              <a:t>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Расскажи, чему люди могут научиться у деревьев (например, стойкости).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Опиши своё любимое дерево во дворе, в парке или то, которое ты хотел(а) бы посадить.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377174624"/>
              </p:ext>
            </p:extLst>
          </p:nvPr>
        </p:nvGraphicFramePr>
        <p:xfrm>
          <a:off x="0" y="558800"/>
          <a:ext cx="3700816" cy="326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A380FBC3-DC43-49CC-8AF7-5E26B0BE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856" y="2190044"/>
            <a:ext cx="1620982" cy="16209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892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643468"/>
            <a:ext cx="3612444" cy="1139471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Опиши своего друга.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Как </a:t>
            </a:r>
            <a:r>
              <a:rPr lang="ru-RU" sz="1200" b="1" dirty="0">
                <a:solidFill>
                  <a:schemeClr val="bg1"/>
                </a:solidFill>
              </a:rPr>
              <a:t>его зовут?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Почему </a:t>
            </a:r>
            <a:r>
              <a:rPr lang="ru-RU" sz="1200" b="1" dirty="0">
                <a:solidFill>
                  <a:schemeClr val="bg1"/>
                </a:solidFill>
              </a:rPr>
              <a:t>вы дружите?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Что </a:t>
            </a:r>
            <a:r>
              <a:rPr lang="ru-RU" sz="1200" b="1" dirty="0">
                <a:solidFill>
                  <a:schemeClr val="bg1"/>
                </a:solidFill>
              </a:rPr>
              <a:t>вы любите делать вместе?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Мой лучший друг</a:t>
            </a:r>
          </a:p>
        </p:txBody>
      </p:sp>
      <p:pic>
        <p:nvPicPr>
          <p:cNvPr id="2050" name="Picture 2" descr="C:\Users\Olga\Desktop\019af3f6-2b0e-77cd-922f-030160e00b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05" y="1846729"/>
            <a:ext cx="3496235" cy="3480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598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643468"/>
            <a:ext cx="3612444" cy="1139471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Опиши 5 вещей, которые всегда лежат в твоей сумке или рюкзаке.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Зачем тебе эти вещи?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Откуда они у тебя?</a:t>
            </a: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Что всегда со мной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Olga\Desktop\019af3ef-2f88-72c9-a86c-dd23d6a119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4932"/>
            <a:ext cx="3779838" cy="3452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598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643468"/>
            <a:ext cx="3612444" cy="1139471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Что ты делал вчера?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А </a:t>
            </a:r>
            <a:r>
              <a:rPr lang="ru-RU" sz="1400" b="1" dirty="0">
                <a:solidFill>
                  <a:schemeClr val="bg1"/>
                </a:solidFill>
              </a:rPr>
              <a:t>что ты делаешь сейчас?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Что </a:t>
            </a:r>
            <a:r>
              <a:rPr lang="ru-RU" sz="1400" b="1" dirty="0">
                <a:solidFill>
                  <a:schemeClr val="bg1"/>
                </a:solidFill>
              </a:rPr>
              <a:t>ты будешь делать завтра?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Вчера</a:t>
            </a:r>
            <a:r>
              <a:rPr lang="en-GB" sz="1600" b="1" dirty="0" smtClean="0">
                <a:solidFill>
                  <a:schemeClr val="bg1"/>
                </a:solidFill>
              </a:rPr>
              <a:t>,</a:t>
            </a:r>
            <a:r>
              <a:rPr lang="ru-RU" sz="1600" b="1" dirty="0" smtClean="0">
                <a:solidFill>
                  <a:schemeClr val="bg1"/>
                </a:solidFill>
              </a:rPr>
              <a:t> сегодня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и завтра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C7F7DB0B-68A4-485D-AB12-9D791110D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41" b="12568"/>
          <a:stretch/>
        </p:blipFill>
        <p:spPr bwMode="auto">
          <a:xfrm>
            <a:off x="0" y="1810370"/>
            <a:ext cx="3779838" cy="341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727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643468"/>
            <a:ext cx="3612444" cy="871225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Представь, что ты оказался на необитаемом острове.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Назови </a:t>
            </a:r>
            <a:r>
              <a:rPr lang="ru-RU" sz="1200" b="1" dirty="0">
                <a:solidFill>
                  <a:schemeClr val="bg1"/>
                </a:solidFill>
              </a:rPr>
              <a:t>3 вещи, которые ты </a:t>
            </a:r>
            <a:r>
              <a:rPr lang="ru-RU" sz="1200" b="1" dirty="0" smtClean="0">
                <a:solidFill>
                  <a:schemeClr val="bg1"/>
                </a:solidFill>
              </a:rPr>
              <a:t>возьмёшь туда </a:t>
            </a:r>
            <a:r>
              <a:rPr lang="ru-RU" sz="1200" b="1" dirty="0">
                <a:solidFill>
                  <a:schemeClr val="bg1"/>
                </a:solidFill>
              </a:rPr>
              <a:t>с </a:t>
            </a:r>
            <a:r>
              <a:rPr lang="ru-RU" sz="1200" b="1" dirty="0" smtClean="0">
                <a:solidFill>
                  <a:schemeClr val="bg1"/>
                </a:solidFill>
              </a:rPr>
              <a:t>собой.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Объясни, почему ты выбрал именно эти вещи.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2"/>
            <a:ext cx="3612444" cy="474135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Что я возьму на необитаемый остров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EF40FD5F-E584-486C-8713-36605ED56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33" b="17328"/>
          <a:stretch/>
        </p:blipFill>
        <p:spPr bwMode="auto">
          <a:xfrm>
            <a:off x="0" y="1514693"/>
            <a:ext cx="3749498" cy="3901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490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72" y="643467"/>
            <a:ext cx="3612444" cy="970179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Расскажи о городе, в котором ты живёшь.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Что </a:t>
            </a:r>
            <a:r>
              <a:rPr lang="ru-RU" sz="1200" b="1" dirty="0">
                <a:solidFill>
                  <a:schemeClr val="bg1"/>
                </a:solidFill>
              </a:rPr>
              <a:t>есть в твоём населённом пункте?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Какие достопримечательности ты бы посоветовал гостям твоего города?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Что </a:t>
            </a:r>
            <a:r>
              <a:rPr lang="ru-RU" sz="1200" b="1" dirty="0">
                <a:solidFill>
                  <a:schemeClr val="bg1"/>
                </a:solidFill>
              </a:rPr>
              <a:t>тебе нравится в нём?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Мой город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xmlns="" id="{D8686059-AEF4-4EBD-844D-F89B61A81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80"/>
          <a:stretch/>
        </p:blipFill>
        <p:spPr bwMode="auto">
          <a:xfrm>
            <a:off x="0" y="1668996"/>
            <a:ext cx="3779838" cy="3658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772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Загадка прошлого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71560"/>
            <a:ext cx="3612444" cy="155519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bg1"/>
                </a:solidFill>
              </a:rPr>
              <a:t>Ответь на вопросы и выполни </a:t>
            </a:r>
            <a:r>
              <a:rPr lang="ru-RU" sz="1200" b="1" u="sng" dirty="0" smtClean="0">
                <a:solidFill>
                  <a:schemeClr val="bg1"/>
                </a:solidFill>
              </a:rPr>
              <a:t>задания</a:t>
            </a:r>
            <a:endParaRPr lang="ru-RU" sz="1200" b="1" u="sng" dirty="0">
              <a:solidFill>
                <a:schemeClr val="bg1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Рассмотри антикварный предмет. Опиши его детали. </a:t>
            </a:r>
          </a:p>
          <a:p>
            <a:pPr algn="just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Предположи, какую историю он мог бы рассказать? </a:t>
            </a:r>
          </a:p>
          <a:p>
            <a:pPr algn="just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Кому он принадлежал?</a:t>
            </a:r>
          </a:p>
          <a:p>
            <a:pPr algn="just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 Какие секреты хранит?</a:t>
            </a:r>
          </a:p>
        </p:txBody>
      </p:sp>
      <p:pic>
        <p:nvPicPr>
          <p:cNvPr id="27650" name="Picture 2" descr="Изображение пина-истории">
            <a:extLst>
              <a:ext uri="{FF2B5EF4-FFF2-40B4-BE49-F238E27FC236}">
                <a16:creationId xmlns:a16="http://schemas.microsoft.com/office/drawing/2014/main" xmlns="" id="{22624C88-7B9E-49B9-8D51-C76917245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27" y="542695"/>
            <a:ext cx="2329584" cy="3105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6554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1038</Words>
  <Application>Microsoft Office PowerPoint</Application>
  <PresentationFormat>Произвольный</PresentationFormat>
  <Paragraphs>137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Olga</cp:lastModifiedBy>
  <cp:revision>89</cp:revision>
  <dcterms:created xsi:type="dcterms:W3CDTF">2024-11-17T12:21:43Z</dcterms:created>
  <dcterms:modified xsi:type="dcterms:W3CDTF">2025-12-07T16:05:13Z</dcterms:modified>
</cp:coreProperties>
</file>