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8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269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</p:sldIdLst>
  <p:sldSz cx="3779838" cy="5327650"/>
  <p:notesSz cx="6858000" cy="9144000"/>
  <p:defaultTextStyle>
    <a:defPPr>
      <a:defRPr lang="ru-RU"/>
    </a:defPPr>
    <a:lvl1pPr marL="0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1pPr>
    <a:lvl2pPr marL="218542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2pPr>
    <a:lvl3pPr marL="437083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3pPr>
    <a:lvl4pPr marL="655625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4pPr>
    <a:lvl5pPr marL="874166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5pPr>
    <a:lvl6pPr marL="1092708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6pPr>
    <a:lvl7pPr marL="1311250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7pPr>
    <a:lvl8pPr marL="1529791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8pPr>
    <a:lvl9pPr marL="1748333" algn="l" defTabSz="437083" rtl="0" eaLnBrk="1" latinLnBrk="0" hangingPunct="1">
      <a:defRPr sz="8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8">
          <p15:clr>
            <a:srgbClr val="A4A3A4"/>
          </p15:clr>
        </p15:guide>
        <p15:guide id="2" pos="11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012"/>
    <a:srgbClr val="F0B010"/>
    <a:srgbClr val="AC48C0"/>
    <a:srgbClr val="46C2AA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645" y="62"/>
      </p:cViewPr>
      <p:guideLst>
        <p:guide orient="horz" pos="1678"/>
        <p:guide pos="11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E98ED-84A5-4A69-959A-D1E3A4673DC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</dgm:pt>
    <dgm:pt modelId="{536A9EEE-6DCB-4926-8D94-6D284606F7CB}">
      <dgm:prSet phldrT="[Текст]"/>
      <dgm:spPr/>
      <dgm:t>
        <a:bodyPr/>
        <a:lstStyle/>
        <a:p>
          <a:pPr algn="just"/>
          <a:r>
            <a:rPr lang="ru-RU" dirty="0"/>
            <a:t>1. </a:t>
          </a:r>
          <a:r>
            <a:rPr lang="ru-RU" dirty="0" smtClean="0"/>
            <a:t>Полезен для </a:t>
          </a:r>
          <a:r>
            <a:rPr lang="ru-RU" dirty="0"/>
            <a:t>растений</a:t>
          </a:r>
        </a:p>
      </dgm:t>
    </dgm:pt>
    <dgm:pt modelId="{AA3BDB98-7916-481F-A848-6CC5ADA8C1D4}" type="parTrans" cxnId="{34D8CCE7-F71F-431C-B3A9-55257CA67370}">
      <dgm:prSet/>
      <dgm:spPr/>
      <dgm:t>
        <a:bodyPr/>
        <a:lstStyle/>
        <a:p>
          <a:endParaRPr lang="ru-RU"/>
        </a:p>
      </dgm:t>
    </dgm:pt>
    <dgm:pt modelId="{ED67D5C4-5E62-4D53-99B3-AAE928AEC188}" type="sibTrans" cxnId="{34D8CCE7-F71F-431C-B3A9-55257CA67370}">
      <dgm:prSet/>
      <dgm:spPr/>
      <dgm:t>
        <a:bodyPr/>
        <a:lstStyle/>
        <a:p>
          <a:endParaRPr lang="ru-RU"/>
        </a:p>
      </dgm:t>
    </dgm:pt>
    <dgm:pt modelId="{B807E261-406B-4F07-BCFE-CA469CB585C6}">
      <dgm:prSet phldrT="[Текст]"/>
      <dgm:spPr/>
      <dgm:t>
        <a:bodyPr/>
        <a:lstStyle/>
        <a:p>
          <a:pPr algn="just"/>
          <a:r>
            <a:rPr lang="ru-RU" dirty="0"/>
            <a:t>9.</a:t>
          </a:r>
        </a:p>
      </dgm:t>
    </dgm:pt>
    <dgm:pt modelId="{52409266-B3CF-4FFD-ADEA-67D054D7FC44}" type="parTrans" cxnId="{DD0074EF-FE05-4125-94E3-9143C3266802}">
      <dgm:prSet/>
      <dgm:spPr/>
      <dgm:t>
        <a:bodyPr/>
        <a:lstStyle/>
        <a:p>
          <a:endParaRPr lang="ru-RU"/>
        </a:p>
      </dgm:t>
    </dgm:pt>
    <dgm:pt modelId="{ED4E1703-3EAD-46C8-A844-B5541D6712C6}" type="sibTrans" cxnId="{DD0074EF-FE05-4125-94E3-9143C3266802}">
      <dgm:prSet/>
      <dgm:spPr/>
      <dgm:t>
        <a:bodyPr/>
        <a:lstStyle/>
        <a:p>
          <a:endParaRPr lang="ru-RU"/>
        </a:p>
      </dgm:t>
    </dgm:pt>
    <dgm:pt modelId="{916C4DEA-20D7-4678-AC25-A0383BDCBE96}">
      <dgm:prSet phldrT="[Текст]"/>
      <dgm:spPr/>
      <dgm:t>
        <a:bodyPr/>
        <a:lstStyle/>
        <a:p>
          <a:pPr algn="just"/>
          <a:r>
            <a:rPr lang="ru-RU" dirty="0"/>
            <a:t>6.</a:t>
          </a:r>
        </a:p>
      </dgm:t>
    </dgm:pt>
    <dgm:pt modelId="{6D5714CC-5CD3-4049-9075-151780944541}" type="parTrans" cxnId="{AD393437-129C-4BBD-B85E-E56C3695D085}">
      <dgm:prSet/>
      <dgm:spPr/>
      <dgm:t>
        <a:bodyPr/>
        <a:lstStyle/>
        <a:p>
          <a:endParaRPr lang="ru-RU"/>
        </a:p>
      </dgm:t>
    </dgm:pt>
    <dgm:pt modelId="{26EE1146-8E1A-489D-9505-D2D437CB7BC3}" type="sibTrans" cxnId="{AD393437-129C-4BBD-B85E-E56C3695D085}">
      <dgm:prSet/>
      <dgm:spPr/>
      <dgm:t>
        <a:bodyPr/>
        <a:lstStyle/>
        <a:p>
          <a:endParaRPr lang="ru-RU"/>
        </a:p>
      </dgm:t>
    </dgm:pt>
    <dgm:pt modelId="{69B64593-D599-41F2-8084-F9EC873A124E}">
      <dgm:prSet phldrT="[Текст]"/>
      <dgm:spPr/>
      <dgm:t>
        <a:bodyPr/>
        <a:lstStyle/>
        <a:p>
          <a:pPr algn="just"/>
          <a:r>
            <a:rPr lang="ru-RU" dirty="0"/>
            <a:t>7.</a:t>
          </a:r>
        </a:p>
      </dgm:t>
    </dgm:pt>
    <dgm:pt modelId="{8DD35E45-4963-4329-A90A-F3636F2A14D5}" type="parTrans" cxnId="{99D3142D-9740-490E-AD60-C0826B057DD6}">
      <dgm:prSet/>
      <dgm:spPr/>
      <dgm:t>
        <a:bodyPr/>
        <a:lstStyle/>
        <a:p>
          <a:endParaRPr lang="ru-RU"/>
        </a:p>
      </dgm:t>
    </dgm:pt>
    <dgm:pt modelId="{9CBAACCE-CF0F-433B-B1D0-3E162786A751}" type="sibTrans" cxnId="{99D3142D-9740-490E-AD60-C0826B057DD6}">
      <dgm:prSet/>
      <dgm:spPr/>
      <dgm:t>
        <a:bodyPr/>
        <a:lstStyle/>
        <a:p>
          <a:endParaRPr lang="ru-RU"/>
        </a:p>
      </dgm:t>
    </dgm:pt>
    <dgm:pt modelId="{115D195A-0F35-41C2-9EDE-CE52BE34A176}">
      <dgm:prSet phldrT="[Текст]"/>
      <dgm:spPr/>
      <dgm:t>
        <a:bodyPr/>
        <a:lstStyle/>
        <a:p>
          <a:pPr algn="just"/>
          <a:r>
            <a:rPr lang="ru-RU" dirty="0"/>
            <a:t>8.</a:t>
          </a:r>
        </a:p>
      </dgm:t>
    </dgm:pt>
    <dgm:pt modelId="{8FD56644-B667-44D6-8266-4921D58D34AC}" type="parTrans" cxnId="{137EFD6C-DF01-4695-B335-20DBFFB9437B}">
      <dgm:prSet/>
      <dgm:spPr/>
      <dgm:t>
        <a:bodyPr/>
        <a:lstStyle/>
        <a:p>
          <a:endParaRPr lang="ru-RU"/>
        </a:p>
      </dgm:t>
    </dgm:pt>
    <dgm:pt modelId="{824620DD-8108-4282-8BB8-54065C3FB063}" type="sibTrans" cxnId="{137EFD6C-DF01-4695-B335-20DBFFB9437B}">
      <dgm:prSet/>
      <dgm:spPr/>
      <dgm:t>
        <a:bodyPr/>
        <a:lstStyle/>
        <a:p>
          <a:endParaRPr lang="ru-RU"/>
        </a:p>
      </dgm:t>
    </dgm:pt>
    <dgm:pt modelId="{C193564B-6B91-4240-89E8-1330503EBD57}">
      <dgm:prSet phldrT="[Текст]"/>
      <dgm:spPr/>
      <dgm:t>
        <a:bodyPr/>
        <a:lstStyle/>
        <a:p>
          <a:pPr algn="just"/>
          <a:r>
            <a:rPr lang="ru-RU" dirty="0"/>
            <a:t>5.</a:t>
          </a:r>
        </a:p>
      </dgm:t>
    </dgm:pt>
    <dgm:pt modelId="{E96061C7-FFC5-4EA8-919B-11098CD5D7CE}" type="parTrans" cxnId="{1A6D05CA-684A-46ED-B68C-D4436280BEA3}">
      <dgm:prSet/>
      <dgm:spPr/>
      <dgm:t>
        <a:bodyPr/>
        <a:lstStyle/>
        <a:p>
          <a:endParaRPr lang="ru-RU"/>
        </a:p>
      </dgm:t>
    </dgm:pt>
    <dgm:pt modelId="{90B57965-C55E-4C6F-A2A9-B47205217808}" type="sibTrans" cxnId="{1A6D05CA-684A-46ED-B68C-D4436280BEA3}">
      <dgm:prSet/>
      <dgm:spPr/>
      <dgm:t>
        <a:bodyPr/>
        <a:lstStyle/>
        <a:p>
          <a:endParaRPr lang="ru-RU"/>
        </a:p>
      </dgm:t>
    </dgm:pt>
    <dgm:pt modelId="{6560C81B-E693-4D19-B221-F4B07539EB25}">
      <dgm:prSet phldrT="[Текст]"/>
      <dgm:spPr/>
      <dgm:t>
        <a:bodyPr/>
        <a:lstStyle/>
        <a:p>
          <a:pPr algn="just"/>
          <a:r>
            <a:rPr lang="ru-RU" dirty="0"/>
            <a:t>2.</a:t>
          </a:r>
        </a:p>
      </dgm:t>
    </dgm:pt>
    <dgm:pt modelId="{97A50D8C-18EE-4F16-9FD3-8F6CA1B25397}" type="parTrans" cxnId="{E4873455-273C-4E2F-B1BD-A8209BC065CB}">
      <dgm:prSet/>
      <dgm:spPr/>
      <dgm:t>
        <a:bodyPr/>
        <a:lstStyle/>
        <a:p>
          <a:endParaRPr lang="ru-RU"/>
        </a:p>
      </dgm:t>
    </dgm:pt>
    <dgm:pt modelId="{360F0CBF-DC07-4D44-B8D5-1C56B6ED7872}" type="sibTrans" cxnId="{E4873455-273C-4E2F-B1BD-A8209BC065CB}">
      <dgm:prSet/>
      <dgm:spPr/>
      <dgm:t>
        <a:bodyPr/>
        <a:lstStyle/>
        <a:p>
          <a:endParaRPr lang="ru-RU"/>
        </a:p>
      </dgm:t>
    </dgm:pt>
    <dgm:pt modelId="{5BD1C18C-19CB-4339-9CD8-62359F14B84C}">
      <dgm:prSet phldrT="[Текст]"/>
      <dgm:spPr/>
      <dgm:t>
        <a:bodyPr/>
        <a:lstStyle/>
        <a:p>
          <a:pPr algn="just"/>
          <a:r>
            <a:rPr lang="ru-RU" dirty="0"/>
            <a:t>3.</a:t>
          </a:r>
        </a:p>
      </dgm:t>
    </dgm:pt>
    <dgm:pt modelId="{FE7D3C4D-BB4D-4B61-BBBE-0D218057D927}" type="parTrans" cxnId="{154F86F3-5E09-4457-943D-AAB42D3693F5}">
      <dgm:prSet/>
      <dgm:spPr/>
      <dgm:t>
        <a:bodyPr/>
        <a:lstStyle/>
        <a:p>
          <a:endParaRPr lang="ru-RU"/>
        </a:p>
      </dgm:t>
    </dgm:pt>
    <dgm:pt modelId="{EDFBCA67-36F4-44D9-9353-70E57A6545D3}" type="sibTrans" cxnId="{154F86F3-5E09-4457-943D-AAB42D3693F5}">
      <dgm:prSet/>
      <dgm:spPr/>
      <dgm:t>
        <a:bodyPr/>
        <a:lstStyle/>
        <a:p>
          <a:endParaRPr lang="ru-RU"/>
        </a:p>
      </dgm:t>
    </dgm:pt>
    <dgm:pt modelId="{59ACCA49-BED6-47B2-BE48-93D181272D62}">
      <dgm:prSet phldrT="[Текст]"/>
      <dgm:spPr/>
      <dgm:t>
        <a:bodyPr/>
        <a:lstStyle/>
        <a:p>
          <a:pPr algn="just"/>
          <a:r>
            <a:rPr lang="ru-RU" dirty="0"/>
            <a:t>4.</a:t>
          </a:r>
        </a:p>
      </dgm:t>
    </dgm:pt>
    <dgm:pt modelId="{DD046EA9-04DC-45F6-9710-3CF08348598B}" type="parTrans" cxnId="{3AE0D815-BC71-4F18-AD71-9F0624B05BC0}">
      <dgm:prSet/>
      <dgm:spPr/>
      <dgm:t>
        <a:bodyPr/>
        <a:lstStyle/>
        <a:p>
          <a:endParaRPr lang="ru-RU"/>
        </a:p>
      </dgm:t>
    </dgm:pt>
    <dgm:pt modelId="{DCCFCD8E-4A75-48A9-A111-9AD0E898E299}" type="sibTrans" cxnId="{3AE0D815-BC71-4F18-AD71-9F0624B05BC0}">
      <dgm:prSet/>
      <dgm:spPr/>
      <dgm:t>
        <a:bodyPr/>
        <a:lstStyle/>
        <a:p>
          <a:endParaRPr lang="ru-RU"/>
        </a:p>
      </dgm:t>
    </dgm:pt>
    <dgm:pt modelId="{B0D9B699-AD9C-4D7C-AD74-AE87D78DA893}">
      <dgm:prSet phldrT="[Текст]"/>
      <dgm:spPr/>
      <dgm:t>
        <a:bodyPr/>
        <a:lstStyle/>
        <a:p>
          <a:pPr algn="just"/>
          <a:r>
            <a:rPr lang="ru-RU" dirty="0"/>
            <a:t>10.</a:t>
          </a:r>
        </a:p>
      </dgm:t>
    </dgm:pt>
    <dgm:pt modelId="{8876A5F8-EF5A-4CA8-92FD-DC420E6DF653}" type="parTrans" cxnId="{A86CF711-97E3-4B1C-B400-F6DBC6DD1F86}">
      <dgm:prSet/>
      <dgm:spPr/>
      <dgm:t>
        <a:bodyPr/>
        <a:lstStyle/>
        <a:p>
          <a:endParaRPr lang="ru-RU"/>
        </a:p>
      </dgm:t>
    </dgm:pt>
    <dgm:pt modelId="{A9678E1D-0AFA-4CAE-8205-A0216E6090DB}" type="sibTrans" cxnId="{A86CF711-97E3-4B1C-B400-F6DBC6DD1F86}">
      <dgm:prSet/>
      <dgm:spPr/>
      <dgm:t>
        <a:bodyPr/>
        <a:lstStyle/>
        <a:p>
          <a:endParaRPr lang="ru-RU"/>
        </a:p>
      </dgm:t>
    </dgm:pt>
    <dgm:pt modelId="{12C97EAA-3C0F-405D-AAB2-A8A4C17947D8}" type="pres">
      <dgm:prSet presAssocID="{F02E98ED-84A5-4A69-959A-D1E3A4673DCA}" presName="vert0" presStyleCnt="0">
        <dgm:presLayoutVars>
          <dgm:dir/>
          <dgm:animOne val="branch"/>
          <dgm:animLvl val="lvl"/>
        </dgm:presLayoutVars>
      </dgm:prSet>
      <dgm:spPr/>
    </dgm:pt>
    <dgm:pt modelId="{FBD15FB9-0BFF-445F-9BF7-65B9F7B41C4A}" type="pres">
      <dgm:prSet presAssocID="{536A9EEE-6DCB-4926-8D94-6D284606F7CB}" presName="thickLine" presStyleLbl="alignNode1" presStyleIdx="0" presStyleCnt="10"/>
      <dgm:spPr/>
    </dgm:pt>
    <dgm:pt modelId="{6AB0A458-75FE-49C0-9821-E247CCBEC30E}" type="pres">
      <dgm:prSet presAssocID="{536A9EEE-6DCB-4926-8D94-6D284606F7CB}" presName="horz1" presStyleCnt="0"/>
      <dgm:spPr/>
    </dgm:pt>
    <dgm:pt modelId="{D0B5FC5A-AA9F-4ECF-B6B8-3200B6DCBFEF}" type="pres">
      <dgm:prSet presAssocID="{536A9EEE-6DCB-4926-8D94-6D284606F7CB}" presName="tx1" presStyleLbl="revTx" presStyleIdx="0" presStyleCnt="10"/>
      <dgm:spPr/>
      <dgm:t>
        <a:bodyPr/>
        <a:lstStyle/>
        <a:p>
          <a:endParaRPr lang="ru-RU"/>
        </a:p>
      </dgm:t>
    </dgm:pt>
    <dgm:pt modelId="{4515222F-5475-4EFD-A68E-7ED696D20FE4}" type="pres">
      <dgm:prSet presAssocID="{536A9EEE-6DCB-4926-8D94-6D284606F7CB}" presName="vert1" presStyleCnt="0"/>
      <dgm:spPr/>
    </dgm:pt>
    <dgm:pt modelId="{AF0BC7A9-9020-4F3D-9642-AB6B037320C2}" type="pres">
      <dgm:prSet presAssocID="{6560C81B-E693-4D19-B221-F4B07539EB25}" presName="thickLine" presStyleLbl="alignNode1" presStyleIdx="1" presStyleCnt="10"/>
      <dgm:spPr/>
    </dgm:pt>
    <dgm:pt modelId="{829A1180-EC6D-4C8D-8E72-B391985B4AC3}" type="pres">
      <dgm:prSet presAssocID="{6560C81B-E693-4D19-B221-F4B07539EB25}" presName="horz1" presStyleCnt="0"/>
      <dgm:spPr/>
    </dgm:pt>
    <dgm:pt modelId="{CD7D918A-BDF9-4A99-A564-1A4389D72463}" type="pres">
      <dgm:prSet presAssocID="{6560C81B-E693-4D19-B221-F4B07539EB25}" presName="tx1" presStyleLbl="revTx" presStyleIdx="1" presStyleCnt="10"/>
      <dgm:spPr/>
      <dgm:t>
        <a:bodyPr/>
        <a:lstStyle/>
        <a:p>
          <a:endParaRPr lang="ru-RU"/>
        </a:p>
      </dgm:t>
    </dgm:pt>
    <dgm:pt modelId="{5D5F8D24-C87E-4517-AF47-87F174CAD949}" type="pres">
      <dgm:prSet presAssocID="{6560C81B-E693-4D19-B221-F4B07539EB25}" presName="vert1" presStyleCnt="0"/>
      <dgm:spPr/>
    </dgm:pt>
    <dgm:pt modelId="{F2361B4E-3DAD-4E05-8E62-A6ED39B283AA}" type="pres">
      <dgm:prSet presAssocID="{5BD1C18C-19CB-4339-9CD8-62359F14B84C}" presName="thickLine" presStyleLbl="alignNode1" presStyleIdx="2" presStyleCnt="10"/>
      <dgm:spPr/>
    </dgm:pt>
    <dgm:pt modelId="{6453853C-7CAF-4B15-BE44-3106AF57637D}" type="pres">
      <dgm:prSet presAssocID="{5BD1C18C-19CB-4339-9CD8-62359F14B84C}" presName="horz1" presStyleCnt="0"/>
      <dgm:spPr/>
    </dgm:pt>
    <dgm:pt modelId="{47E48163-5F83-4220-AE38-88563209D708}" type="pres">
      <dgm:prSet presAssocID="{5BD1C18C-19CB-4339-9CD8-62359F14B84C}" presName="tx1" presStyleLbl="revTx" presStyleIdx="2" presStyleCnt="10"/>
      <dgm:spPr/>
      <dgm:t>
        <a:bodyPr/>
        <a:lstStyle/>
        <a:p>
          <a:endParaRPr lang="ru-RU"/>
        </a:p>
      </dgm:t>
    </dgm:pt>
    <dgm:pt modelId="{C0C775BB-9324-419F-990F-58B18C16A20A}" type="pres">
      <dgm:prSet presAssocID="{5BD1C18C-19CB-4339-9CD8-62359F14B84C}" presName="vert1" presStyleCnt="0"/>
      <dgm:spPr/>
    </dgm:pt>
    <dgm:pt modelId="{D745CB44-61A7-45F7-9BAA-D90340C49013}" type="pres">
      <dgm:prSet presAssocID="{59ACCA49-BED6-47B2-BE48-93D181272D62}" presName="thickLine" presStyleLbl="alignNode1" presStyleIdx="3" presStyleCnt="10"/>
      <dgm:spPr/>
    </dgm:pt>
    <dgm:pt modelId="{4C47ECDE-FF52-4C6D-A32E-731959C977EF}" type="pres">
      <dgm:prSet presAssocID="{59ACCA49-BED6-47B2-BE48-93D181272D62}" presName="horz1" presStyleCnt="0"/>
      <dgm:spPr/>
    </dgm:pt>
    <dgm:pt modelId="{54F8A3E0-3EDB-40F7-A1E2-F73337E6E2BD}" type="pres">
      <dgm:prSet presAssocID="{59ACCA49-BED6-47B2-BE48-93D181272D62}" presName="tx1" presStyleLbl="revTx" presStyleIdx="3" presStyleCnt="10"/>
      <dgm:spPr/>
      <dgm:t>
        <a:bodyPr/>
        <a:lstStyle/>
        <a:p>
          <a:endParaRPr lang="ru-RU"/>
        </a:p>
      </dgm:t>
    </dgm:pt>
    <dgm:pt modelId="{1C038C27-619B-4A80-88AE-D41A527724A4}" type="pres">
      <dgm:prSet presAssocID="{59ACCA49-BED6-47B2-BE48-93D181272D62}" presName="vert1" presStyleCnt="0"/>
      <dgm:spPr/>
    </dgm:pt>
    <dgm:pt modelId="{B8E86CB0-ABED-4248-A307-EEC002AEBCA1}" type="pres">
      <dgm:prSet presAssocID="{C193564B-6B91-4240-89E8-1330503EBD57}" presName="thickLine" presStyleLbl="alignNode1" presStyleIdx="4" presStyleCnt="10"/>
      <dgm:spPr/>
    </dgm:pt>
    <dgm:pt modelId="{68662ED3-E284-4B13-9004-7DB8449C9AF0}" type="pres">
      <dgm:prSet presAssocID="{C193564B-6B91-4240-89E8-1330503EBD57}" presName="horz1" presStyleCnt="0"/>
      <dgm:spPr/>
    </dgm:pt>
    <dgm:pt modelId="{D273C2E8-32CA-4275-96A6-535B1DEBC470}" type="pres">
      <dgm:prSet presAssocID="{C193564B-6B91-4240-89E8-1330503EBD57}" presName="tx1" presStyleLbl="revTx" presStyleIdx="4" presStyleCnt="10"/>
      <dgm:spPr/>
      <dgm:t>
        <a:bodyPr/>
        <a:lstStyle/>
        <a:p>
          <a:endParaRPr lang="ru-RU"/>
        </a:p>
      </dgm:t>
    </dgm:pt>
    <dgm:pt modelId="{867ADF8A-8D64-4CA9-BD28-742CB14A0BE2}" type="pres">
      <dgm:prSet presAssocID="{C193564B-6B91-4240-89E8-1330503EBD57}" presName="vert1" presStyleCnt="0"/>
      <dgm:spPr/>
    </dgm:pt>
    <dgm:pt modelId="{1C8B7950-76BB-46DF-B2BC-7AF8B7E8EA17}" type="pres">
      <dgm:prSet presAssocID="{916C4DEA-20D7-4678-AC25-A0383BDCBE96}" presName="thickLine" presStyleLbl="alignNode1" presStyleIdx="5" presStyleCnt="10"/>
      <dgm:spPr/>
    </dgm:pt>
    <dgm:pt modelId="{FBA917B1-766A-4F90-8C4F-6C6A9EA8807A}" type="pres">
      <dgm:prSet presAssocID="{916C4DEA-20D7-4678-AC25-A0383BDCBE96}" presName="horz1" presStyleCnt="0"/>
      <dgm:spPr/>
    </dgm:pt>
    <dgm:pt modelId="{2C037268-5875-45C7-B165-C7B5D118AC77}" type="pres">
      <dgm:prSet presAssocID="{916C4DEA-20D7-4678-AC25-A0383BDCBE96}" presName="tx1" presStyleLbl="revTx" presStyleIdx="5" presStyleCnt="10"/>
      <dgm:spPr/>
      <dgm:t>
        <a:bodyPr/>
        <a:lstStyle/>
        <a:p>
          <a:endParaRPr lang="ru-RU"/>
        </a:p>
      </dgm:t>
    </dgm:pt>
    <dgm:pt modelId="{DABABF7B-AF88-4265-BD67-8876BAA662F4}" type="pres">
      <dgm:prSet presAssocID="{916C4DEA-20D7-4678-AC25-A0383BDCBE96}" presName="vert1" presStyleCnt="0"/>
      <dgm:spPr/>
    </dgm:pt>
    <dgm:pt modelId="{7B5214DF-239E-4871-80D3-F0C84C399F63}" type="pres">
      <dgm:prSet presAssocID="{69B64593-D599-41F2-8084-F9EC873A124E}" presName="thickLine" presStyleLbl="alignNode1" presStyleIdx="6" presStyleCnt="10"/>
      <dgm:spPr/>
    </dgm:pt>
    <dgm:pt modelId="{AE48A9A3-1952-4BC5-B490-4B984EC4F3A6}" type="pres">
      <dgm:prSet presAssocID="{69B64593-D599-41F2-8084-F9EC873A124E}" presName="horz1" presStyleCnt="0"/>
      <dgm:spPr/>
    </dgm:pt>
    <dgm:pt modelId="{DB2E9090-88D9-46CB-A733-B895F450FEB9}" type="pres">
      <dgm:prSet presAssocID="{69B64593-D599-41F2-8084-F9EC873A124E}" presName="tx1" presStyleLbl="revTx" presStyleIdx="6" presStyleCnt="10"/>
      <dgm:spPr/>
      <dgm:t>
        <a:bodyPr/>
        <a:lstStyle/>
        <a:p>
          <a:endParaRPr lang="ru-RU"/>
        </a:p>
      </dgm:t>
    </dgm:pt>
    <dgm:pt modelId="{E750F565-5932-4123-AC22-CC828F4B8954}" type="pres">
      <dgm:prSet presAssocID="{69B64593-D599-41F2-8084-F9EC873A124E}" presName="vert1" presStyleCnt="0"/>
      <dgm:spPr/>
    </dgm:pt>
    <dgm:pt modelId="{80DBD882-E328-481F-9FC5-F3192A226AC6}" type="pres">
      <dgm:prSet presAssocID="{115D195A-0F35-41C2-9EDE-CE52BE34A176}" presName="thickLine" presStyleLbl="alignNode1" presStyleIdx="7" presStyleCnt="10"/>
      <dgm:spPr/>
    </dgm:pt>
    <dgm:pt modelId="{35D1D3EC-74EE-472A-9744-A768D37D0A16}" type="pres">
      <dgm:prSet presAssocID="{115D195A-0F35-41C2-9EDE-CE52BE34A176}" presName="horz1" presStyleCnt="0"/>
      <dgm:spPr/>
    </dgm:pt>
    <dgm:pt modelId="{BCA767A5-EC37-4437-B3B2-5C1B89635116}" type="pres">
      <dgm:prSet presAssocID="{115D195A-0F35-41C2-9EDE-CE52BE34A176}" presName="tx1" presStyleLbl="revTx" presStyleIdx="7" presStyleCnt="10"/>
      <dgm:spPr/>
      <dgm:t>
        <a:bodyPr/>
        <a:lstStyle/>
        <a:p>
          <a:endParaRPr lang="ru-RU"/>
        </a:p>
      </dgm:t>
    </dgm:pt>
    <dgm:pt modelId="{1A4C787C-96F0-43C4-B1C9-62A99E0A9A96}" type="pres">
      <dgm:prSet presAssocID="{115D195A-0F35-41C2-9EDE-CE52BE34A176}" presName="vert1" presStyleCnt="0"/>
      <dgm:spPr/>
    </dgm:pt>
    <dgm:pt modelId="{CB1225F8-9C1B-437B-B15D-813204702093}" type="pres">
      <dgm:prSet presAssocID="{B807E261-406B-4F07-BCFE-CA469CB585C6}" presName="thickLine" presStyleLbl="alignNode1" presStyleIdx="8" presStyleCnt="10"/>
      <dgm:spPr/>
    </dgm:pt>
    <dgm:pt modelId="{44F6D7A4-A324-473B-B33E-5BB1FAB53B38}" type="pres">
      <dgm:prSet presAssocID="{B807E261-406B-4F07-BCFE-CA469CB585C6}" presName="horz1" presStyleCnt="0"/>
      <dgm:spPr/>
    </dgm:pt>
    <dgm:pt modelId="{8F587B5A-E04B-4030-B9CA-68862D0ED056}" type="pres">
      <dgm:prSet presAssocID="{B807E261-406B-4F07-BCFE-CA469CB585C6}" presName="tx1" presStyleLbl="revTx" presStyleIdx="8" presStyleCnt="10"/>
      <dgm:spPr/>
      <dgm:t>
        <a:bodyPr/>
        <a:lstStyle/>
        <a:p>
          <a:endParaRPr lang="ru-RU"/>
        </a:p>
      </dgm:t>
    </dgm:pt>
    <dgm:pt modelId="{55B02371-620F-4EED-ABE6-C6C5A6F8228A}" type="pres">
      <dgm:prSet presAssocID="{B807E261-406B-4F07-BCFE-CA469CB585C6}" presName="vert1" presStyleCnt="0"/>
      <dgm:spPr/>
    </dgm:pt>
    <dgm:pt modelId="{5001EA87-8FF3-42C9-9F5C-B7808AD11971}" type="pres">
      <dgm:prSet presAssocID="{B0D9B699-AD9C-4D7C-AD74-AE87D78DA893}" presName="thickLine" presStyleLbl="alignNode1" presStyleIdx="9" presStyleCnt="10"/>
      <dgm:spPr/>
    </dgm:pt>
    <dgm:pt modelId="{2296770D-3F97-4F54-B4F8-6E0BDC9FDAF4}" type="pres">
      <dgm:prSet presAssocID="{B0D9B699-AD9C-4D7C-AD74-AE87D78DA893}" presName="horz1" presStyleCnt="0"/>
      <dgm:spPr/>
    </dgm:pt>
    <dgm:pt modelId="{2366661C-6317-4165-847A-988F38B6D05D}" type="pres">
      <dgm:prSet presAssocID="{B0D9B699-AD9C-4D7C-AD74-AE87D78DA893}" presName="tx1" presStyleLbl="revTx" presStyleIdx="9" presStyleCnt="10"/>
      <dgm:spPr/>
      <dgm:t>
        <a:bodyPr/>
        <a:lstStyle/>
        <a:p>
          <a:endParaRPr lang="ru-RU"/>
        </a:p>
      </dgm:t>
    </dgm:pt>
    <dgm:pt modelId="{AF3BBE83-21C7-4E2F-9EAE-AA23EDDA6A2C}" type="pres">
      <dgm:prSet presAssocID="{B0D9B699-AD9C-4D7C-AD74-AE87D78DA893}" presName="vert1" presStyleCnt="0"/>
      <dgm:spPr/>
    </dgm:pt>
  </dgm:ptLst>
  <dgm:cxnLst>
    <dgm:cxn modelId="{AD393437-129C-4BBD-B85E-E56C3695D085}" srcId="{F02E98ED-84A5-4A69-959A-D1E3A4673DCA}" destId="{916C4DEA-20D7-4678-AC25-A0383BDCBE96}" srcOrd="5" destOrd="0" parTransId="{6D5714CC-5CD3-4049-9075-151780944541}" sibTransId="{26EE1146-8E1A-489D-9505-D2D437CB7BC3}"/>
    <dgm:cxn modelId="{154F86F3-5E09-4457-943D-AAB42D3693F5}" srcId="{F02E98ED-84A5-4A69-959A-D1E3A4673DCA}" destId="{5BD1C18C-19CB-4339-9CD8-62359F14B84C}" srcOrd="2" destOrd="0" parTransId="{FE7D3C4D-BB4D-4B61-BBBE-0D218057D927}" sibTransId="{EDFBCA67-36F4-44D9-9353-70E57A6545D3}"/>
    <dgm:cxn modelId="{EBA7271F-4F6E-4F37-BA1C-EF3217C55CE4}" type="presOf" srcId="{916C4DEA-20D7-4678-AC25-A0383BDCBE96}" destId="{2C037268-5875-45C7-B165-C7B5D118AC77}" srcOrd="0" destOrd="0" presId="urn:microsoft.com/office/officeart/2008/layout/LinedList"/>
    <dgm:cxn modelId="{CBA06DFA-9A7F-44D3-8D40-F2147A76B11A}" type="presOf" srcId="{59ACCA49-BED6-47B2-BE48-93D181272D62}" destId="{54F8A3E0-3EDB-40F7-A1E2-F73337E6E2BD}" srcOrd="0" destOrd="0" presId="urn:microsoft.com/office/officeart/2008/layout/LinedList"/>
    <dgm:cxn modelId="{DD0074EF-FE05-4125-94E3-9143C3266802}" srcId="{F02E98ED-84A5-4A69-959A-D1E3A4673DCA}" destId="{B807E261-406B-4F07-BCFE-CA469CB585C6}" srcOrd="8" destOrd="0" parTransId="{52409266-B3CF-4FFD-ADEA-67D054D7FC44}" sibTransId="{ED4E1703-3EAD-46C8-A844-B5541D6712C6}"/>
    <dgm:cxn modelId="{E73B4676-039F-444E-8A48-385931989BE0}" type="presOf" srcId="{B0D9B699-AD9C-4D7C-AD74-AE87D78DA893}" destId="{2366661C-6317-4165-847A-988F38B6D05D}" srcOrd="0" destOrd="0" presId="urn:microsoft.com/office/officeart/2008/layout/LinedList"/>
    <dgm:cxn modelId="{9874B5BD-4329-40BC-9F3C-7EF8716D15DB}" type="presOf" srcId="{115D195A-0F35-41C2-9EDE-CE52BE34A176}" destId="{BCA767A5-EC37-4437-B3B2-5C1B89635116}" srcOrd="0" destOrd="0" presId="urn:microsoft.com/office/officeart/2008/layout/LinedList"/>
    <dgm:cxn modelId="{11910798-BE66-4725-BAAB-C4EAC16E0C6D}" type="presOf" srcId="{6560C81B-E693-4D19-B221-F4B07539EB25}" destId="{CD7D918A-BDF9-4A99-A564-1A4389D72463}" srcOrd="0" destOrd="0" presId="urn:microsoft.com/office/officeart/2008/layout/LinedList"/>
    <dgm:cxn modelId="{34D8CCE7-F71F-431C-B3A9-55257CA67370}" srcId="{F02E98ED-84A5-4A69-959A-D1E3A4673DCA}" destId="{536A9EEE-6DCB-4926-8D94-6D284606F7CB}" srcOrd="0" destOrd="0" parTransId="{AA3BDB98-7916-481F-A848-6CC5ADA8C1D4}" sibTransId="{ED67D5C4-5E62-4D53-99B3-AAE928AEC188}"/>
    <dgm:cxn modelId="{7F842A2E-C209-414C-A5CB-C60183F53DCC}" type="presOf" srcId="{536A9EEE-6DCB-4926-8D94-6D284606F7CB}" destId="{D0B5FC5A-AA9F-4ECF-B6B8-3200B6DCBFEF}" srcOrd="0" destOrd="0" presId="urn:microsoft.com/office/officeart/2008/layout/LinedList"/>
    <dgm:cxn modelId="{1AE5E6E7-5572-4AE4-99EB-B6FBF80F91B2}" type="presOf" srcId="{69B64593-D599-41F2-8084-F9EC873A124E}" destId="{DB2E9090-88D9-46CB-A733-B895F450FEB9}" srcOrd="0" destOrd="0" presId="urn:microsoft.com/office/officeart/2008/layout/LinedList"/>
    <dgm:cxn modelId="{22996FDA-6E17-4A33-A22A-EFAE3188D222}" type="presOf" srcId="{B807E261-406B-4F07-BCFE-CA469CB585C6}" destId="{8F587B5A-E04B-4030-B9CA-68862D0ED056}" srcOrd="0" destOrd="0" presId="urn:microsoft.com/office/officeart/2008/layout/LinedList"/>
    <dgm:cxn modelId="{8D546766-1CD1-4D1B-AA2D-1D7D6CB4C13D}" type="presOf" srcId="{F02E98ED-84A5-4A69-959A-D1E3A4673DCA}" destId="{12C97EAA-3C0F-405D-AAB2-A8A4C17947D8}" srcOrd="0" destOrd="0" presId="urn:microsoft.com/office/officeart/2008/layout/LinedList"/>
    <dgm:cxn modelId="{49D177D9-18F3-476C-AB8D-147E62760D09}" type="presOf" srcId="{C193564B-6B91-4240-89E8-1330503EBD57}" destId="{D273C2E8-32CA-4275-96A6-535B1DEBC470}" srcOrd="0" destOrd="0" presId="urn:microsoft.com/office/officeart/2008/layout/LinedList"/>
    <dgm:cxn modelId="{137EFD6C-DF01-4695-B335-20DBFFB9437B}" srcId="{F02E98ED-84A5-4A69-959A-D1E3A4673DCA}" destId="{115D195A-0F35-41C2-9EDE-CE52BE34A176}" srcOrd="7" destOrd="0" parTransId="{8FD56644-B667-44D6-8266-4921D58D34AC}" sibTransId="{824620DD-8108-4282-8BB8-54065C3FB063}"/>
    <dgm:cxn modelId="{A86CF711-97E3-4B1C-B400-F6DBC6DD1F86}" srcId="{F02E98ED-84A5-4A69-959A-D1E3A4673DCA}" destId="{B0D9B699-AD9C-4D7C-AD74-AE87D78DA893}" srcOrd="9" destOrd="0" parTransId="{8876A5F8-EF5A-4CA8-92FD-DC420E6DF653}" sibTransId="{A9678E1D-0AFA-4CAE-8205-A0216E6090DB}"/>
    <dgm:cxn modelId="{99D3142D-9740-490E-AD60-C0826B057DD6}" srcId="{F02E98ED-84A5-4A69-959A-D1E3A4673DCA}" destId="{69B64593-D599-41F2-8084-F9EC873A124E}" srcOrd="6" destOrd="0" parTransId="{8DD35E45-4963-4329-A90A-F3636F2A14D5}" sibTransId="{9CBAACCE-CF0F-433B-B1D0-3E162786A751}"/>
    <dgm:cxn modelId="{E4873455-273C-4E2F-B1BD-A8209BC065CB}" srcId="{F02E98ED-84A5-4A69-959A-D1E3A4673DCA}" destId="{6560C81B-E693-4D19-B221-F4B07539EB25}" srcOrd="1" destOrd="0" parTransId="{97A50D8C-18EE-4F16-9FD3-8F6CA1B25397}" sibTransId="{360F0CBF-DC07-4D44-B8D5-1C56B6ED7872}"/>
    <dgm:cxn modelId="{3B8833CC-B074-4D41-AE10-0EAB8FED4333}" type="presOf" srcId="{5BD1C18C-19CB-4339-9CD8-62359F14B84C}" destId="{47E48163-5F83-4220-AE38-88563209D708}" srcOrd="0" destOrd="0" presId="urn:microsoft.com/office/officeart/2008/layout/LinedList"/>
    <dgm:cxn modelId="{1A6D05CA-684A-46ED-B68C-D4436280BEA3}" srcId="{F02E98ED-84A5-4A69-959A-D1E3A4673DCA}" destId="{C193564B-6B91-4240-89E8-1330503EBD57}" srcOrd="4" destOrd="0" parTransId="{E96061C7-FFC5-4EA8-919B-11098CD5D7CE}" sibTransId="{90B57965-C55E-4C6F-A2A9-B47205217808}"/>
    <dgm:cxn modelId="{3AE0D815-BC71-4F18-AD71-9F0624B05BC0}" srcId="{F02E98ED-84A5-4A69-959A-D1E3A4673DCA}" destId="{59ACCA49-BED6-47B2-BE48-93D181272D62}" srcOrd="3" destOrd="0" parTransId="{DD046EA9-04DC-45F6-9710-3CF08348598B}" sibTransId="{DCCFCD8E-4A75-48A9-A111-9AD0E898E299}"/>
    <dgm:cxn modelId="{A66015E5-08C9-4ECD-97FB-5EE54FCFC760}" type="presParOf" srcId="{12C97EAA-3C0F-405D-AAB2-A8A4C17947D8}" destId="{FBD15FB9-0BFF-445F-9BF7-65B9F7B41C4A}" srcOrd="0" destOrd="0" presId="urn:microsoft.com/office/officeart/2008/layout/LinedList"/>
    <dgm:cxn modelId="{33B7F45C-0B8C-4E9E-B13D-4619A5393EE1}" type="presParOf" srcId="{12C97EAA-3C0F-405D-AAB2-A8A4C17947D8}" destId="{6AB0A458-75FE-49C0-9821-E247CCBEC30E}" srcOrd="1" destOrd="0" presId="urn:microsoft.com/office/officeart/2008/layout/LinedList"/>
    <dgm:cxn modelId="{984944F1-BDFB-457B-ADBD-49D0060D6FA9}" type="presParOf" srcId="{6AB0A458-75FE-49C0-9821-E247CCBEC30E}" destId="{D0B5FC5A-AA9F-4ECF-B6B8-3200B6DCBFEF}" srcOrd="0" destOrd="0" presId="urn:microsoft.com/office/officeart/2008/layout/LinedList"/>
    <dgm:cxn modelId="{72DC5AD9-296A-4CA6-AC08-67B65025A4F0}" type="presParOf" srcId="{6AB0A458-75FE-49C0-9821-E247CCBEC30E}" destId="{4515222F-5475-4EFD-A68E-7ED696D20FE4}" srcOrd="1" destOrd="0" presId="urn:microsoft.com/office/officeart/2008/layout/LinedList"/>
    <dgm:cxn modelId="{423E5FC1-473D-479C-B21D-274F288740A6}" type="presParOf" srcId="{12C97EAA-3C0F-405D-AAB2-A8A4C17947D8}" destId="{AF0BC7A9-9020-4F3D-9642-AB6B037320C2}" srcOrd="2" destOrd="0" presId="urn:microsoft.com/office/officeart/2008/layout/LinedList"/>
    <dgm:cxn modelId="{60F00392-B755-4EA7-AC8F-C94F84B4D5CA}" type="presParOf" srcId="{12C97EAA-3C0F-405D-AAB2-A8A4C17947D8}" destId="{829A1180-EC6D-4C8D-8E72-B391985B4AC3}" srcOrd="3" destOrd="0" presId="urn:microsoft.com/office/officeart/2008/layout/LinedList"/>
    <dgm:cxn modelId="{A81C48A6-75EC-41C0-9ED3-F697200D299F}" type="presParOf" srcId="{829A1180-EC6D-4C8D-8E72-B391985B4AC3}" destId="{CD7D918A-BDF9-4A99-A564-1A4389D72463}" srcOrd="0" destOrd="0" presId="urn:microsoft.com/office/officeart/2008/layout/LinedList"/>
    <dgm:cxn modelId="{5C8743A3-B6F0-45A9-8FCC-FACBC54BA8F6}" type="presParOf" srcId="{829A1180-EC6D-4C8D-8E72-B391985B4AC3}" destId="{5D5F8D24-C87E-4517-AF47-87F174CAD949}" srcOrd="1" destOrd="0" presId="urn:microsoft.com/office/officeart/2008/layout/LinedList"/>
    <dgm:cxn modelId="{7D0705B8-668F-4B24-9087-8D0D46768FD5}" type="presParOf" srcId="{12C97EAA-3C0F-405D-AAB2-A8A4C17947D8}" destId="{F2361B4E-3DAD-4E05-8E62-A6ED39B283AA}" srcOrd="4" destOrd="0" presId="urn:microsoft.com/office/officeart/2008/layout/LinedList"/>
    <dgm:cxn modelId="{09477193-2092-434C-9897-836F80A59BAE}" type="presParOf" srcId="{12C97EAA-3C0F-405D-AAB2-A8A4C17947D8}" destId="{6453853C-7CAF-4B15-BE44-3106AF57637D}" srcOrd="5" destOrd="0" presId="urn:microsoft.com/office/officeart/2008/layout/LinedList"/>
    <dgm:cxn modelId="{5CC4F13E-B765-433A-9E5A-85D340457167}" type="presParOf" srcId="{6453853C-7CAF-4B15-BE44-3106AF57637D}" destId="{47E48163-5F83-4220-AE38-88563209D708}" srcOrd="0" destOrd="0" presId="urn:microsoft.com/office/officeart/2008/layout/LinedList"/>
    <dgm:cxn modelId="{C6749219-AC17-4329-A38F-98DDF064F973}" type="presParOf" srcId="{6453853C-7CAF-4B15-BE44-3106AF57637D}" destId="{C0C775BB-9324-419F-990F-58B18C16A20A}" srcOrd="1" destOrd="0" presId="urn:microsoft.com/office/officeart/2008/layout/LinedList"/>
    <dgm:cxn modelId="{6EC41EB2-E4DE-4655-A0E4-D9EE00156A44}" type="presParOf" srcId="{12C97EAA-3C0F-405D-AAB2-A8A4C17947D8}" destId="{D745CB44-61A7-45F7-9BAA-D90340C49013}" srcOrd="6" destOrd="0" presId="urn:microsoft.com/office/officeart/2008/layout/LinedList"/>
    <dgm:cxn modelId="{7D42B839-13F1-4095-84C0-C85B23E1D3D4}" type="presParOf" srcId="{12C97EAA-3C0F-405D-AAB2-A8A4C17947D8}" destId="{4C47ECDE-FF52-4C6D-A32E-731959C977EF}" srcOrd="7" destOrd="0" presId="urn:microsoft.com/office/officeart/2008/layout/LinedList"/>
    <dgm:cxn modelId="{C06B7E19-4A5E-42E7-964A-616566F7DC86}" type="presParOf" srcId="{4C47ECDE-FF52-4C6D-A32E-731959C977EF}" destId="{54F8A3E0-3EDB-40F7-A1E2-F73337E6E2BD}" srcOrd="0" destOrd="0" presId="urn:microsoft.com/office/officeart/2008/layout/LinedList"/>
    <dgm:cxn modelId="{962A495C-D480-4DC0-A276-64C837108F83}" type="presParOf" srcId="{4C47ECDE-FF52-4C6D-A32E-731959C977EF}" destId="{1C038C27-619B-4A80-88AE-D41A527724A4}" srcOrd="1" destOrd="0" presId="urn:microsoft.com/office/officeart/2008/layout/LinedList"/>
    <dgm:cxn modelId="{13C0C1D6-8DA2-4AC3-9DEC-386EDA0D8A0C}" type="presParOf" srcId="{12C97EAA-3C0F-405D-AAB2-A8A4C17947D8}" destId="{B8E86CB0-ABED-4248-A307-EEC002AEBCA1}" srcOrd="8" destOrd="0" presId="urn:microsoft.com/office/officeart/2008/layout/LinedList"/>
    <dgm:cxn modelId="{50B0198D-E447-4D06-9244-A7836EA4AE7F}" type="presParOf" srcId="{12C97EAA-3C0F-405D-AAB2-A8A4C17947D8}" destId="{68662ED3-E284-4B13-9004-7DB8449C9AF0}" srcOrd="9" destOrd="0" presId="urn:microsoft.com/office/officeart/2008/layout/LinedList"/>
    <dgm:cxn modelId="{57C71AF0-2F8E-47F7-B3DB-F2DADE012431}" type="presParOf" srcId="{68662ED3-E284-4B13-9004-7DB8449C9AF0}" destId="{D273C2E8-32CA-4275-96A6-535B1DEBC470}" srcOrd="0" destOrd="0" presId="urn:microsoft.com/office/officeart/2008/layout/LinedList"/>
    <dgm:cxn modelId="{AD94C03D-EBF1-4659-92DA-003AD1E5102C}" type="presParOf" srcId="{68662ED3-E284-4B13-9004-7DB8449C9AF0}" destId="{867ADF8A-8D64-4CA9-BD28-742CB14A0BE2}" srcOrd="1" destOrd="0" presId="urn:microsoft.com/office/officeart/2008/layout/LinedList"/>
    <dgm:cxn modelId="{7B4F2AAC-4400-44FD-AE05-9CFAFE6E48FA}" type="presParOf" srcId="{12C97EAA-3C0F-405D-AAB2-A8A4C17947D8}" destId="{1C8B7950-76BB-46DF-B2BC-7AF8B7E8EA17}" srcOrd="10" destOrd="0" presId="urn:microsoft.com/office/officeart/2008/layout/LinedList"/>
    <dgm:cxn modelId="{729ACC01-C340-4CC3-B72B-2FF4EF0F66FE}" type="presParOf" srcId="{12C97EAA-3C0F-405D-AAB2-A8A4C17947D8}" destId="{FBA917B1-766A-4F90-8C4F-6C6A9EA8807A}" srcOrd="11" destOrd="0" presId="urn:microsoft.com/office/officeart/2008/layout/LinedList"/>
    <dgm:cxn modelId="{A6746B52-68EC-4573-B096-79EAD001CFC8}" type="presParOf" srcId="{FBA917B1-766A-4F90-8C4F-6C6A9EA8807A}" destId="{2C037268-5875-45C7-B165-C7B5D118AC77}" srcOrd="0" destOrd="0" presId="urn:microsoft.com/office/officeart/2008/layout/LinedList"/>
    <dgm:cxn modelId="{75DA2ED3-93C3-4693-9456-157693BDCCD2}" type="presParOf" srcId="{FBA917B1-766A-4F90-8C4F-6C6A9EA8807A}" destId="{DABABF7B-AF88-4265-BD67-8876BAA662F4}" srcOrd="1" destOrd="0" presId="urn:microsoft.com/office/officeart/2008/layout/LinedList"/>
    <dgm:cxn modelId="{CA7733A7-D992-4851-B05D-D9A06340532C}" type="presParOf" srcId="{12C97EAA-3C0F-405D-AAB2-A8A4C17947D8}" destId="{7B5214DF-239E-4871-80D3-F0C84C399F63}" srcOrd="12" destOrd="0" presId="urn:microsoft.com/office/officeart/2008/layout/LinedList"/>
    <dgm:cxn modelId="{9EDEE50F-601F-48DC-AC1F-9F11B89F5AF3}" type="presParOf" srcId="{12C97EAA-3C0F-405D-AAB2-A8A4C17947D8}" destId="{AE48A9A3-1952-4BC5-B490-4B984EC4F3A6}" srcOrd="13" destOrd="0" presId="urn:microsoft.com/office/officeart/2008/layout/LinedList"/>
    <dgm:cxn modelId="{B5972940-EDC9-4318-AF0D-8A8F8CCBEB3D}" type="presParOf" srcId="{AE48A9A3-1952-4BC5-B490-4B984EC4F3A6}" destId="{DB2E9090-88D9-46CB-A733-B895F450FEB9}" srcOrd="0" destOrd="0" presId="urn:microsoft.com/office/officeart/2008/layout/LinedList"/>
    <dgm:cxn modelId="{9D7DF5AD-332A-4329-BAEB-C4248D67140F}" type="presParOf" srcId="{AE48A9A3-1952-4BC5-B490-4B984EC4F3A6}" destId="{E750F565-5932-4123-AC22-CC828F4B8954}" srcOrd="1" destOrd="0" presId="urn:microsoft.com/office/officeart/2008/layout/LinedList"/>
    <dgm:cxn modelId="{EF5DE9A7-89E2-439A-BBA2-BECE8236452D}" type="presParOf" srcId="{12C97EAA-3C0F-405D-AAB2-A8A4C17947D8}" destId="{80DBD882-E328-481F-9FC5-F3192A226AC6}" srcOrd="14" destOrd="0" presId="urn:microsoft.com/office/officeart/2008/layout/LinedList"/>
    <dgm:cxn modelId="{D199CDC0-4EC9-46BA-81FF-6B97031907BF}" type="presParOf" srcId="{12C97EAA-3C0F-405D-AAB2-A8A4C17947D8}" destId="{35D1D3EC-74EE-472A-9744-A768D37D0A16}" srcOrd="15" destOrd="0" presId="urn:microsoft.com/office/officeart/2008/layout/LinedList"/>
    <dgm:cxn modelId="{BB692CDF-CC04-45BB-B93F-EB1FCA658F81}" type="presParOf" srcId="{35D1D3EC-74EE-472A-9744-A768D37D0A16}" destId="{BCA767A5-EC37-4437-B3B2-5C1B89635116}" srcOrd="0" destOrd="0" presId="urn:microsoft.com/office/officeart/2008/layout/LinedList"/>
    <dgm:cxn modelId="{33653C23-CE5C-41C4-AC83-10B35A48CD38}" type="presParOf" srcId="{35D1D3EC-74EE-472A-9744-A768D37D0A16}" destId="{1A4C787C-96F0-43C4-B1C9-62A99E0A9A96}" srcOrd="1" destOrd="0" presId="urn:microsoft.com/office/officeart/2008/layout/LinedList"/>
    <dgm:cxn modelId="{B50FB95C-E10B-41B4-876E-79119D817C04}" type="presParOf" srcId="{12C97EAA-3C0F-405D-AAB2-A8A4C17947D8}" destId="{CB1225F8-9C1B-437B-B15D-813204702093}" srcOrd="16" destOrd="0" presId="urn:microsoft.com/office/officeart/2008/layout/LinedList"/>
    <dgm:cxn modelId="{6FCA41AD-274F-449B-A008-57B03506E269}" type="presParOf" srcId="{12C97EAA-3C0F-405D-AAB2-A8A4C17947D8}" destId="{44F6D7A4-A324-473B-B33E-5BB1FAB53B38}" srcOrd="17" destOrd="0" presId="urn:microsoft.com/office/officeart/2008/layout/LinedList"/>
    <dgm:cxn modelId="{5732D81D-1D6E-45AF-ADC8-28B5DF1540ED}" type="presParOf" srcId="{44F6D7A4-A324-473B-B33E-5BB1FAB53B38}" destId="{8F587B5A-E04B-4030-B9CA-68862D0ED056}" srcOrd="0" destOrd="0" presId="urn:microsoft.com/office/officeart/2008/layout/LinedList"/>
    <dgm:cxn modelId="{86422869-930F-4F22-81CE-83328DC9F156}" type="presParOf" srcId="{44F6D7A4-A324-473B-B33E-5BB1FAB53B38}" destId="{55B02371-620F-4EED-ABE6-C6C5A6F8228A}" srcOrd="1" destOrd="0" presId="urn:microsoft.com/office/officeart/2008/layout/LinedList"/>
    <dgm:cxn modelId="{41CE295F-D0E8-4303-88A9-D291EA9A8C0C}" type="presParOf" srcId="{12C97EAA-3C0F-405D-AAB2-A8A4C17947D8}" destId="{5001EA87-8FF3-42C9-9F5C-B7808AD11971}" srcOrd="18" destOrd="0" presId="urn:microsoft.com/office/officeart/2008/layout/LinedList"/>
    <dgm:cxn modelId="{A262C1DF-D5DE-4FCB-B01B-A2E3C7B4DCAF}" type="presParOf" srcId="{12C97EAA-3C0F-405D-AAB2-A8A4C17947D8}" destId="{2296770D-3F97-4F54-B4F8-6E0BDC9FDAF4}" srcOrd="19" destOrd="0" presId="urn:microsoft.com/office/officeart/2008/layout/LinedList"/>
    <dgm:cxn modelId="{3DF51FDD-C118-48FF-8B07-973E7145A3BB}" type="presParOf" srcId="{2296770D-3F97-4F54-B4F8-6E0BDC9FDAF4}" destId="{2366661C-6317-4165-847A-988F38B6D05D}" srcOrd="0" destOrd="0" presId="urn:microsoft.com/office/officeart/2008/layout/LinedList"/>
    <dgm:cxn modelId="{8DC6DD64-864F-4940-8E8D-F45B609FC57D}" type="presParOf" srcId="{2296770D-3F97-4F54-B4F8-6E0BDC9FDAF4}" destId="{AF3BBE83-21C7-4E2F-9EAE-AA23EDDA6A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E98ED-84A5-4A69-959A-D1E3A4673DCA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</dgm:pt>
    <dgm:pt modelId="{536A9EEE-6DCB-4926-8D94-6D284606F7CB}">
      <dgm:prSet phldrT="[Текст]"/>
      <dgm:spPr/>
      <dgm:t>
        <a:bodyPr/>
        <a:lstStyle/>
        <a:p>
          <a:pPr algn="just"/>
          <a:r>
            <a:rPr lang="ru-RU" dirty="0"/>
            <a:t>1. Вдохновляет поэтов и художников</a:t>
          </a:r>
        </a:p>
      </dgm:t>
    </dgm:pt>
    <dgm:pt modelId="{AA3BDB98-7916-481F-A848-6CC5ADA8C1D4}" type="parTrans" cxnId="{34D8CCE7-F71F-431C-B3A9-55257CA67370}">
      <dgm:prSet/>
      <dgm:spPr/>
      <dgm:t>
        <a:bodyPr/>
        <a:lstStyle/>
        <a:p>
          <a:endParaRPr lang="ru-RU"/>
        </a:p>
      </dgm:t>
    </dgm:pt>
    <dgm:pt modelId="{ED67D5C4-5E62-4D53-99B3-AAE928AEC188}" type="sibTrans" cxnId="{34D8CCE7-F71F-431C-B3A9-55257CA67370}">
      <dgm:prSet/>
      <dgm:spPr/>
      <dgm:t>
        <a:bodyPr/>
        <a:lstStyle/>
        <a:p>
          <a:endParaRPr lang="ru-RU"/>
        </a:p>
      </dgm:t>
    </dgm:pt>
    <dgm:pt modelId="{B807E261-406B-4F07-BCFE-CA469CB585C6}">
      <dgm:prSet phldrT="[Текст]"/>
      <dgm:spPr/>
      <dgm:t>
        <a:bodyPr/>
        <a:lstStyle/>
        <a:p>
          <a:pPr algn="just"/>
          <a:r>
            <a:rPr lang="ru-RU" dirty="0"/>
            <a:t>9.</a:t>
          </a:r>
        </a:p>
      </dgm:t>
    </dgm:pt>
    <dgm:pt modelId="{52409266-B3CF-4FFD-ADEA-67D054D7FC44}" type="parTrans" cxnId="{DD0074EF-FE05-4125-94E3-9143C3266802}">
      <dgm:prSet/>
      <dgm:spPr/>
      <dgm:t>
        <a:bodyPr/>
        <a:lstStyle/>
        <a:p>
          <a:endParaRPr lang="ru-RU"/>
        </a:p>
      </dgm:t>
    </dgm:pt>
    <dgm:pt modelId="{ED4E1703-3EAD-46C8-A844-B5541D6712C6}" type="sibTrans" cxnId="{DD0074EF-FE05-4125-94E3-9143C3266802}">
      <dgm:prSet/>
      <dgm:spPr/>
      <dgm:t>
        <a:bodyPr/>
        <a:lstStyle/>
        <a:p>
          <a:endParaRPr lang="ru-RU"/>
        </a:p>
      </dgm:t>
    </dgm:pt>
    <dgm:pt modelId="{916C4DEA-20D7-4678-AC25-A0383BDCBE96}">
      <dgm:prSet phldrT="[Текст]"/>
      <dgm:spPr/>
      <dgm:t>
        <a:bodyPr/>
        <a:lstStyle/>
        <a:p>
          <a:pPr algn="just"/>
          <a:r>
            <a:rPr lang="ru-RU" dirty="0"/>
            <a:t>6.</a:t>
          </a:r>
        </a:p>
      </dgm:t>
    </dgm:pt>
    <dgm:pt modelId="{6D5714CC-5CD3-4049-9075-151780944541}" type="parTrans" cxnId="{AD393437-129C-4BBD-B85E-E56C3695D085}">
      <dgm:prSet/>
      <dgm:spPr/>
      <dgm:t>
        <a:bodyPr/>
        <a:lstStyle/>
        <a:p>
          <a:endParaRPr lang="ru-RU"/>
        </a:p>
      </dgm:t>
    </dgm:pt>
    <dgm:pt modelId="{26EE1146-8E1A-489D-9505-D2D437CB7BC3}" type="sibTrans" cxnId="{AD393437-129C-4BBD-B85E-E56C3695D085}">
      <dgm:prSet/>
      <dgm:spPr/>
      <dgm:t>
        <a:bodyPr/>
        <a:lstStyle/>
        <a:p>
          <a:endParaRPr lang="ru-RU"/>
        </a:p>
      </dgm:t>
    </dgm:pt>
    <dgm:pt modelId="{69B64593-D599-41F2-8084-F9EC873A124E}">
      <dgm:prSet phldrT="[Текст]"/>
      <dgm:spPr/>
      <dgm:t>
        <a:bodyPr/>
        <a:lstStyle/>
        <a:p>
          <a:pPr algn="just"/>
          <a:r>
            <a:rPr lang="ru-RU" dirty="0"/>
            <a:t>7.</a:t>
          </a:r>
        </a:p>
      </dgm:t>
    </dgm:pt>
    <dgm:pt modelId="{8DD35E45-4963-4329-A90A-F3636F2A14D5}" type="parTrans" cxnId="{99D3142D-9740-490E-AD60-C0826B057DD6}">
      <dgm:prSet/>
      <dgm:spPr/>
      <dgm:t>
        <a:bodyPr/>
        <a:lstStyle/>
        <a:p>
          <a:endParaRPr lang="ru-RU"/>
        </a:p>
      </dgm:t>
    </dgm:pt>
    <dgm:pt modelId="{9CBAACCE-CF0F-433B-B1D0-3E162786A751}" type="sibTrans" cxnId="{99D3142D-9740-490E-AD60-C0826B057DD6}">
      <dgm:prSet/>
      <dgm:spPr/>
      <dgm:t>
        <a:bodyPr/>
        <a:lstStyle/>
        <a:p>
          <a:endParaRPr lang="ru-RU"/>
        </a:p>
      </dgm:t>
    </dgm:pt>
    <dgm:pt modelId="{115D195A-0F35-41C2-9EDE-CE52BE34A176}">
      <dgm:prSet phldrT="[Текст]"/>
      <dgm:spPr/>
      <dgm:t>
        <a:bodyPr/>
        <a:lstStyle/>
        <a:p>
          <a:pPr algn="just"/>
          <a:r>
            <a:rPr lang="ru-RU" dirty="0"/>
            <a:t>8.</a:t>
          </a:r>
        </a:p>
      </dgm:t>
    </dgm:pt>
    <dgm:pt modelId="{8FD56644-B667-44D6-8266-4921D58D34AC}" type="parTrans" cxnId="{137EFD6C-DF01-4695-B335-20DBFFB9437B}">
      <dgm:prSet/>
      <dgm:spPr/>
      <dgm:t>
        <a:bodyPr/>
        <a:lstStyle/>
        <a:p>
          <a:endParaRPr lang="ru-RU"/>
        </a:p>
      </dgm:t>
    </dgm:pt>
    <dgm:pt modelId="{824620DD-8108-4282-8BB8-54065C3FB063}" type="sibTrans" cxnId="{137EFD6C-DF01-4695-B335-20DBFFB9437B}">
      <dgm:prSet/>
      <dgm:spPr/>
      <dgm:t>
        <a:bodyPr/>
        <a:lstStyle/>
        <a:p>
          <a:endParaRPr lang="ru-RU"/>
        </a:p>
      </dgm:t>
    </dgm:pt>
    <dgm:pt modelId="{C193564B-6B91-4240-89E8-1330503EBD57}">
      <dgm:prSet phldrT="[Текст]"/>
      <dgm:spPr/>
      <dgm:t>
        <a:bodyPr/>
        <a:lstStyle/>
        <a:p>
          <a:pPr algn="just"/>
          <a:r>
            <a:rPr lang="ru-RU" dirty="0"/>
            <a:t>5.</a:t>
          </a:r>
        </a:p>
      </dgm:t>
    </dgm:pt>
    <dgm:pt modelId="{E96061C7-FFC5-4EA8-919B-11098CD5D7CE}" type="parTrans" cxnId="{1A6D05CA-684A-46ED-B68C-D4436280BEA3}">
      <dgm:prSet/>
      <dgm:spPr/>
      <dgm:t>
        <a:bodyPr/>
        <a:lstStyle/>
        <a:p>
          <a:endParaRPr lang="ru-RU"/>
        </a:p>
      </dgm:t>
    </dgm:pt>
    <dgm:pt modelId="{90B57965-C55E-4C6F-A2A9-B47205217808}" type="sibTrans" cxnId="{1A6D05CA-684A-46ED-B68C-D4436280BEA3}">
      <dgm:prSet/>
      <dgm:spPr/>
      <dgm:t>
        <a:bodyPr/>
        <a:lstStyle/>
        <a:p>
          <a:endParaRPr lang="ru-RU"/>
        </a:p>
      </dgm:t>
    </dgm:pt>
    <dgm:pt modelId="{6560C81B-E693-4D19-B221-F4B07539EB25}">
      <dgm:prSet phldrT="[Текст]"/>
      <dgm:spPr/>
      <dgm:t>
        <a:bodyPr/>
        <a:lstStyle/>
        <a:p>
          <a:pPr algn="just"/>
          <a:r>
            <a:rPr lang="ru-RU" dirty="0"/>
            <a:t>2.</a:t>
          </a:r>
        </a:p>
      </dgm:t>
    </dgm:pt>
    <dgm:pt modelId="{97A50D8C-18EE-4F16-9FD3-8F6CA1B25397}" type="parTrans" cxnId="{E4873455-273C-4E2F-B1BD-A8209BC065CB}">
      <dgm:prSet/>
      <dgm:spPr/>
      <dgm:t>
        <a:bodyPr/>
        <a:lstStyle/>
        <a:p>
          <a:endParaRPr lang="ru-RU"/>
        </a:p>
      </dgm:t>
    </dgm:pt>
    <dgm:pt modelId="{360F0CBF-DC07-4D44-B8D5-1C56B6ED7872}" type="sibTrans" cxnId="{E4873455-273C-4E2F-B1BD-A8209BC065CB}">
      <dgm:prSet/>
      <dgm:spPr/>
      <dgm:t>
        <a:bodyPr/>
        <a:lstStyle/>
        <a:p>
          <a:endParaRPr lang="ru-RU"/>
        </a:p>
      </dgm:t>
    </dgm:pt>
    <dgm:pt modelId="{5BD1C18C-19CB-4339-9CD8-62359F14B84C}">
      <dgm:prSet phldrT="[Текст]"/>
      <dgm:spPr/>
      <dgm:t>
        <a:bodyPr/>
        <a:lstStyle/>
        <a:p>
          <a:pPr algn="just"/>
          <a:r>
            <a:rPr lang="ru-RU" dirty="0"/>
            <a:t>3.</a:t>
          </a:r>
        </a:p>
      </dgm:t>
    </dgm:pt>
    <dgm:pt modelId="{FE7D3C4D-BB4D-4B61-BBBE-0D218057D927}" type="parTrans" cxnId="{154F86F3-5E09-4457-943D-AAB42D3693F5}">
      <dgm:prSet/>
      <dgm:spPr/>
      <dgm:t>
        <a:bodyPr/>
        <a:lstStyle/>
        <a:p>
          <a:endParaRPr lang="ru-RU"/>
        </a:p>
      </dgm:t>
    </dgm:pt>
    <dgm:pt modelId="{EDFBCA67-36F4-44D9-9353-70E57A6545D3}" type="sibTrans" cxnId="{154F86F3-5E09-4457-943D-AAB42D3693F5}">
      <dgm:prSet/>
      <dgm:spPr/>
      <dgm:t>
        <a:bodyPr/>
        <a:lstStyle/>
        <a:p>
          <a:endParaRPr lang="ru-RU"/>
        </a:p>
      </dgm:t>
    </dgm:pt>
    <dgm:pt modelId="{59ACCA49-BED6-47B2-BE48-93D181272D62}">
      <dgm:prSet phldrT="[Текст]"/>
      <dgm:spPr/>
      <dgm:t>
        <a:bodyPr/>
        <a:lstStyle/>
        <a:p>
          <a:pPr algn="just"/>
          <a:r>
            <a:rPr lang="ru-RU" dirty="0"/>
            <a:t>4.</a:t>
          </a:r>
        </a:p>
      </dgm:t>
    </dgm:pt>
    <dgm:pt modelId="{DD046EA9-04DC-45F6-9710-3CF08348598B}" type="parTrans" cxnId="{3AE0D815-BC71-4F18-AD71-9F0624B05BC0}">
      <dgm:prSet/>
      <dgm:spPr/>
      <dgm:t>
        <a:bodyPr/>
        <a:lstStyle/>
        <a:p>
          <a:endParaRPr lang="ru-RU"/>
        </a:p>
      </dgm:t>
    </dgm:pt>
    <dgm:pt modelId="{DCCFCD8E-4A75-48A9-A111-9AD0E898E299}" type="sibTrans" cxnId="{3AE0D815-BC71-4F18-AD71-9F0624B05BC0}">
      <dgm:prSet/>
      <dgm:spPr/>
      <dgm:t>
        <a:bodyPr/>
        <a:lstStyle/>
        <a:p>
          <a:endParaRPr lang="ru-RU"/>
        </a:p>
      </dgm:t>
    </dgm:pt>
    <dgm:pt modelId="{B0D9B699-AD9C-4D7C-AD74-AE87D78DA893}">
      <dgm:prSet phldrT="[Текст]"/>
      <dgm:spPr/>
      <dgm:t>
        <a:bodyPr/>
        <a:lstStyle/>
        <a:p>
          <a:pPr algn="just"/>
          <a:r>
            <a:rPr lang="ru-RU" dirty="0"/>
            <a:t>10.</a:t>
          </a:r>
        </a:p>
      </dgm:t>
    </dgm:pt>
    <dgm:pt modelId="{8876A5F8-EF5A-4CA8-92FD-DC420E6DF653}" type="parTrans" cxnId="{A86CF711-97E3-4B1C-B400-F6DBC6DD1F86}">
      <dgm:prSet/>
      <dgm:spPr/>
      <dgm:t>
        <a:bodyPr/>
        <a:lstStyle/>
        <a:p>
          <a:endParaRPr lang="ru-RU"/>
        </a:p>
      </dgm:t>
    </dgm:pt>
    <dgm:pt modelId="{A9678E1D-0AFA-4CAE-8205-A0216E6090DB}" type="sibTrans" cxnId="{A86CF711-97E3-4B1C-B400-F6DBC6DD1F86}">
      <dgm:prSet/>
      <dgm:spPr/>
      <dgm:t>
        <a:bodyPr/>
        <a:lstStyle/>
        <a:p>
          <a:endParaRPr lang="ru-RU"/>
        </a:p>
      </dgm:t>
    </dgm:pt>
    <dgm:pt modelId="{12C97EAA-3C0F-405D-AAB2-A8A4C17947D8}" type="pres">
      <dgm:prSet presAssocID="{F02E98ED-84A5-4A69-959A-D1E3A4673DCA}" presName="vert0" presStyleCnt="0">
        <dgm:presLayoutVars>
          <dgm:dir/>
          <dgm:animOne val="branch"/>
          <dgm:animLvl val="lvl"/>
        </dgm:presLayoutVars>
      </dgm:prSet>
      <dgm:spPr/>
    </dgm:pt>
    <dgm:pt modelId="{FBD15FB9-0BFF-445F-9BF7-65B9F7B41C4A}" type="pres">
      <dgm:prSet presAssocID="{536A9EEE-6DCB-4926-8D94-6D284606F7CB}" presName="thickLine" presStyleLbl="alignNode1" presStyleIdx="0" presStyleCnt="10"/>
      <dgm:spPr/>
    </dgm:pt>
    <dgm:pt modelId="{6AB0A458-75FE-49C0-9821-E247CCBEC30E}" type="pres">
      <dgm:prSet presAssocID="{536A9EEE-6DCB-4926-8D94-6D284606F7CB}" presName="horz1" presStyleCnt="0"/>
      <dgm:spPr/>
    </dgm:pt>
    <dgm:pt modelId="{D0B5FC5A-AA9F-4ECF-B6B8-3200B6DCBFEF}" type="pres">
      <dgm:prSet presAssocID="{536A9EEE-6DCB-4926-8D94-6D284606F7CB}" presName="tx1" presStyleLbl="revTx" presStyleIdx="0" presStyleCnt="10"/>
      <dgm:spPr/>
      <dgm:t>
        <a:bodyPr/>
        <a:lstStyle/>
        <a:p>
          <a:endParaRPr lang="ru-RU"/>
        </a:p>
      </dgm:t>
    </dgm:pt>
    <dgm:pt modelId="{4515222F-5475-4EFD-A68E-7ED696D20FE4}" type="pres">
      <dgm:prSet presAssocID="{536A9EEE-6DCB-4926-8D94-6D284606F7CB}" presName="vert1" presStyleCnt="0"/>
      <dgm:spPr/>
    </dgm:pt>
    <dgm:pt modelId="{AF0BC7A9-9020-4F3D-9642-AB6B037320C2}" type="pres">
      <dgm:prSet presAssocID="{6560C81B-E693-4D19-B221-F4B07539EB25}" presName="thickLine" presStyleLbl="alignNode1" presStyleIdx="1" presStyleCnt="10"/>
      <dgm:spPr/>
    </dgm:pt>
    <dgm:pt modelId="{829A1180-EC6D-4C8D-8E72-B391985B4AC3}" type="pres">
      <dgm:prSet presAssocID="{6560C81B-E693-4D19-B221-F4B07539EB25}" presName="horz1" presStyleCnt="0"/>
      <dgm:spPr/>
    </dgm:pt>
    <dgm:pt modelId="{CD7D918A-BDF9-4A99-A564-1A4389D72463}" type="pres">
      <dgm:prSet presAssocID="{6560C81B-E693-4D19-B221-F4B07539EB25}" presName="tx1" presStyleLbl="revTx" presStyleIdx="1" presStyleCnt="10"/>
      <dgm:spPr/>
      <dgm:t>
        <a:bodyPr/>
        <a:lstStyle/>
        <a:p>
          <a:endParaRPr lang="ru-RU"/>
        </a:p>
      </dgm:t>
    </dgm:pt>
    <dgm:pt modelId="{5D5F8D24-C87E-4517-AF47-87F174CAD949}" type="pres">
      <dgm:prSet presAssocID="{6560C81B-E693-4D19-B221-F4B07539EB25}" presName="vert1" presStyleCnt="0"/>
      <dgm:spPr/>
    </dgm:pt>
    <dgm:pt modelId="{F2361B4E-3DAD-4E05-8E62-A6ED39B283AA}" type="pres">
      <dgm:prSet presAssocID="{5BD1C18C-19CB-4339-9CD8-62359F14B84C}" presName="thickLine" presStyleLbl="alignNode1" presStyleIdx="2" presStyleCnt="10"/>
      <dgm:spPr/>
    </dgm:pt>
    <dgm:pt modelId="{6453853C-7CAF-4B15-BE44-3106AF57637D}" type="pres">
      <dgm:prSet presAssocID="{5BD1C18C-19CB-4339-9CD8-62359F14B84C}" presName="horz1" presStyleCnt="0"/>
      <dgm:spPr/>
    </dgm:pt>
    <dgm:pt modelId="{47E48163-5F83-4220-AE38-88563209D708}" type="pres">
      <dgm:prSet presAssocID="{5BD1C18C-19CB-4339-9CD8-62359F14B84C}" presName="tx1" presStyleLbl="revTx" presStyleIdx="2" presStyleCnt="10"/>
      <dgm:spPr/>
      <dgm:t>
        <a:bodyPr/>
        <a:lstStyle/>
        <a:p>
          <a:endParaRPr lang="ru-RU"/>
        </a:p>
      </dgm:t>
    </dgm:pt>
    <dgm:pt modelId="{C0C775BB-9324-419F-990F-58B18C16A20A}" type="pres">
      <dgm:prSet presAssocID="{5BD1C18C-19CB-4339-9CD8-62359F14B84C}" presName="vert1" presStyleCnt="0"/>
      <dgm:spPr/>
    </dgm:pt>
    <dgm:pt modelId="{D745CB44-61A7-45F7-9BAA-D90340C49013}" type="pres">
      <dgm:prSet presAssocID="{59ACCA49-BED6-47B2-BE48-93D181272D62}" presName="thickLine" presStyleLbl="alignNode1" presStyleIdx="3" presStyleCnt="10"/>
      <dgm:spPr/>
    </dgm:pt>
    <dgm:pt modelId="{4C47ECDE-FF52-4C6D-A32E-731959C977EF}" type="pres">
      <dgm:prSet presAssocID="{59ACCA49-BED6-47B2-BE48-93D181272D62}" presName="horz1" presStyleCnt="0"/>
      <dgm:spPr/>
    </dgm:pt>
    <dgm:pt modelId="{54F8A3E0-3EDB-40F7-A1E2-F73337E6E2BD}" type="pres">
      <dgm:prSet presAssocID="{59ACCA49-BED6-47B2-BE48-93D181272D62}" presName="tx1" presStyleLbl="revTx" presStyleIdx="3" presStyleCnt="10"/>
      <dgm:spPr/>
      <dgm:t>
        <a:bodyPr/>
        <a:lstStyle/>
        <a:p>
          <a:endParaRPr lang="ru-RU"/>
        </a:p>
      </dgm:t>
    </dgm:pt>
    <dgm:pt modelId="{1C038C27-619B-4A80-88AE-D41A527724A4}" type="pres">
      <dgm:prSet presAssocID="{59ACCA49-BED6-47B2-BE48-93D181272D62}" presName="vert1" presStyleCnt="0"/>
      <dgm:spPr/>
    </dgm:pt>
    <dgm:pt modelId="{B8E86CB0-ABED-4248-A307-EEC002AEBCA1}" type="pres">
      <dgm:prSet presAssocID="{C193564B-6B91-4240-89E8-1330503EBD57}" presName="thickLine" presStyleLbl="alignNode1" presStyleIdx="4" presStyleCnt="10"/>
      <dgm:spPr/>
    </dgm:pt>
    <dgm:pt modelId="{68662ED3-E284-4B13-9004-7DB8449C9AF0}" type="pres">
      <dgm:prSet presAssocID="{C193564B-6B91-4240-89E8-1330503EBD57}" presName="horz1" presStyleCnt="0"/>
      <dgm:spPr/>
    </dgm:pt>
    <dgm:pt modelId="{D273C2E8-32CA-4275-96A6-535B1DEBC470}" type="pres">
      <dgm:prSet presAssocID="{C193564B-6B91-4240-89E8-1330503EBD57}" presName="tx1" presStyleLbl="revTx" presStyleIdx="4" presStyleCnt="10"/>
      <dgm:spPr/>
      <dgm:t>
        <a:bodyPr/>
        <a:lstStyle/>
        <a:p>
          <a:endParaRPr lang="ru-RU"/>
        </a:p>
      </dgm:t>
    </dgm:pt>
    <dgm:pt modelId="{867ADF8A-8D64-4CA9-BD28-742CB14A0BE2}" type="pres">
      <dgm:prSet presAssocID="{C193564B-6B91-4240-89E8-1330503EBD57}" presName="vert1" presStyleCnt="0"/>
      <dgm:spPr/>
    </dgm:pt>
    <dgm:pt modelId="{1C8B7950-76BB-46DF-B2BC-7AF8B7E8EA17}" type="pres">
      <dgm:prSet presAssocID="{916C4DEA-20D7-4678-AC25-A0383BDCBE96}" presName="thickLine" presStyleLbl="alignNode1" presStyleIdx="5" presStyleCnt="10"/>
      <dgm:spPr/>
    </dgm:pt>
    <dgm:pt modelId="{FBA917B1-766A-4F90-8C4F-6C6A9EA8807A}" type="pres">
      <dgm:prSet presAssocID="{916C4DEA-20D7-4678-AC25-A0383BDCBE96}" presName="horz1" presStyleCnt="0"/>
      <dgm:spPr/>
    </dgm:pt>
    <dgm:pt modelId="{2C037268-5875-45C7-B165-C7B5D118AC77}" type="pres">
      <dgm:prSet presAssocID="{916C4DEA-20D7-4678-AC25-A0383BDCBE96}" presName="tx1" presStyleLbl="revTx" presStyleIdx="5" presStyleCnt="10"/>
      <dgm:spPr/>
      <dgm:t>
        <a:bodyPr/>
        <a:lstStyle/>
        <a:p>
          <a:endParaRPr lang="ru-RU"/>
        </a:p>
      </dgm:t>
    </dgm:pt>
    <dgm:pt modelId="{DABABF7B-AF88-4265-BD67-8876BAA662F4}" type="pres">
      <dgm:prSet presAssocID="{916C4DEA-20D7-4678-AC25-A0383BDCBE96}" presName="vert1" presStyleCnt="0"/>
      <dgm:spPr/>
    </dgm:pt>
    <dgm:pt modelId="{7B5214DF-239E-4871-80D3-F0C84C399F63}" type="pres">
      <dgm:prSet presAssocID="{69B64593-D599-41F2-8084-F9EC873A124E}" presName="thickLine" presStyleLbl="alignNode1" presStyleIdx="6" presStyleCnt="10"/>
      <dgm:spPr/>
    </dgm:pt>
    <dgm:pt modelId="{AE48A9A3-1952-4BC5-B490-4B984EC4F3A6}" type="pres">
      <dgm:prSet presAssocID="{69B64593-D599-41F2-8084-F9EC873A124E}" presName="horz1" presStyleCnt="0"/>
      <dgm:spPr/>
    </dgm:pt>
    <dgm:pt modelId="{DB2E9090-88D9-46CB-A733-B895F450FEB9}" type="pres">
      <dgm:prSet presAssocID="{69B64593-D599-41F2-8084-F9EC873A124E}" presName="tx1" presStyleLbl="revTx" presStyleIdx="6" presStyleCnt="10"/>
      <dgm:spPr/>
      <dgm:t>
        <a:bodyPr/>
        <a:lstStyle/>
        <a:p>
          <a:endParaRPr lang="ru-RU"/>
        </a:p>
      </dgm:t>
    </dgm:pt>
    <dgm:pt modelId="{E750F565-5932-4123-AC22-CC828F4B8954}" type="pres">
      <dgm:prSet presAssocID="{69B64593-D599-41F2-8084-F9EC873A124E}" presName="vert1" presStyleCnt="0"/>
      <dgm:spPr/>
    </dgm:pt>
    <dgm:pt modelId="{80DBD882-E328-481F-9FC5-F3192A226AC6}" type="pres">
      <dgm:prSet presAssocID="{115D195A-0F35-41C2-9EDE-CE52BE34A176}" presName="thickLine" presStyleLbl="alignNode1" presStyleIdx="7" presStyleCnt="10"/>
      <dgm:spPr/>
    </dgm:pt>
    <dgm:pt modelId="{35D1D3EC-74EE-472A-9744-A768D37D0A16}" type="pres">
      <dgm:prSet presAssocID="{115D195A-0F35-41C2-9EDE-CE52BE34A176}" presName="horz1" presStyleCnt="0"/>
      <dgm:spPr/>
    </dgm:pt>
    <dgm:pt modelId="{BCA767A5-EC37-4437-B3B2-5C1B89635116}" type="pres">
      <dgm:prSet presAssocID="{115D195A-0F35-41C2-9EDE-CE52BE34A176}" presName="tx1" presStyleLbl="revTx" presStyleIdx="7" presStyleCnt="10"/>
      <dgm:spPr/>
      <dgm:t>
        <a:bodyPr/>
        <a:lstStyle/>
        <a:p>
          <a:endParaRPr lang="ru-RU"/>
        </a:p>
      </dgm:t>
    </dgm:pt>
    <dgm:pt modelId="{1A4C787C-96F0-43C4-B1C9-62A99E0A9A96}" type="pres">
      <dgm:prSet presAssocID="{115D195A-0F35-41C2-9EDE-CE52BE34A176}" presName="vert1" presStyleCnt="0"/>
      <dgm:spPr/>
    </dgm:pt>
    <dgm:pt modelId="{CB1225F8-9C1B-437B-B15D-813204702093}" type="pres">
      <dgm:prSet presAssocID="{B807E261-406B-4F07-BCFE-CA469CB585C6}" presName="thickLine" presStyleLbl="alignNode1" presStyleIdx="8" presStyleCnt="10"/>
      <dgm:spPr/>
    </dgm:pt>
    <dgm:pt modelId="{44F6D7A4-A324-473B-B33E-5BB1FAB53B38}" type="pres">
      <dgm:prSet presAssocID="{B807E261-406B-4F07-BCFE-CA469CB585C6}" presName="horz1" presStyleCnt="0"/>
      <dgm:spPr/>
    </dgm:pt>
    <dgm:pt modelId="{8F587B5A-E04B-4030-B9CA-68862D0ED056}" type="pres">
      <dgm:prSet presAssocID="{B807E261-406B-4F07-BCFE-CA469CB585C6}" presName="tx1" presStyleLbl="revTx" presStyleIdx="8" presStyleCnt="10"/>
      <dgm:spPr/>
      <dgm:t>
        <a:bodyPr/>
        <a:lstStyle/>
        <a:p>
          <a:endParaRPr lang="ru-RU"/>
        </a:p>
      </dgm:t>
    </dgm:pt>
    <dgm:pt modelId="{55B02371-620F-4EED-ABE6-C6C5A6F8228A}" type="pres">
      <dgm:prSet presAssocID="{B807E261-406B-4F07-BCFE-CA469CB585C6}" presName="vert1" presStyleCnt="0"/>
      <dgm:spPr/>
    </dgm:pt>
    <dgm:pt modelId="{5001EA87-8FF3-42C9-9F5C-B7808AD11971}" type="pres">
      <dgm:prSet presAssocID="{B0D9B699-AD9C-4D7C-AD74-AE87D78DA893}" presName="thickLine" presStyleLbl="alignNode1" presStyleIdx="9" presStyleCnt="10"/>
      <dgm:spPr/>
    </dgm:pt>
    <dgm:pt modelId="{2296770D-3F97-4F54-B4F8-6E0BDC9FDAF4}" type="pres">
      <dgm:prSet presAssocID="{B0D9B699-AD9C-4D7C-AD74-AE87D78DA893}" presName="horz1" presStyleCnt="0"/>
      <dgm:spPr/>
    </dgm:pt>
    <dgm:pt modelId="{2366661C-6317-4165-847A-988F38B6D05D}" type="pres">
      <dgm:prSet presAssocID="{B0D9B699-AD9C-4D7C-AD74-AE87D78DA893}" presName="tx1" presStyleLbl="revTx" presStyleIdx="9" presStyleCnt="10"/>
      <dgm:spPr/>
      <dgm:t>
        <a:bodyPr/>
        <a:lstStyle/>
        <a:p>
          <a:endParaRPr lang="ru-RU"/>
        </a:p>
      </dgm:t>
    </dgm:pt>
    <dgm:pt modelId="{AF3BBE83-21C7-4E2F-9EAE-AA23EDDA6A2C}" type="pres">
      <dgm:prSet presAssocID="{B0D9B699-AD9C-4D7C-AD74-AE87D78DA893}" presName="vert1" presStyleCnt="0"/>
      <dgm:spPr/>
    </dgm:pt>
  </dgm:ptLst>
  <dgm:cxnLst>
    <dgm:cxn modelId="{2E864C7B-B00D-45AB-9E55-433000817F75}" type="presOf" srcId="{115D195A-0F35-41C2-9EDE-CE52BE34A176}" destId="{BCA767A5-EC37-4437-B3B2-5C1B89635116}" srcOrd="0" destOrd="0" presId="urn:microsoft.com/office/officeart/2008/layout/LinedList"/>
    <dgm:cxn modelId="{AD393437-129C-4BBD-B85E-E56C3695D085}" srcId="{F02E98ED-84A5-4A69-959A-D1E3A4673DCA}" destId="{916C4DEA-20D7-4678-AC25-A0383BDCBE96}" srcOrd="5" destOrd="0" parTransId="{6D5714CC-5CD3-4049-9075-151780944541}" sibTransId="{26EE1146-8E1A-489D-9505-D2D437CB7BC3}"/>
    <dgm:cxn modelId="{03779E85-5070-4D22-9838-18784C0F352B}" type="presOf" srcId="{69B64593-D599-41F2-8084-F9EC873A124E}" destId="{DB2E9090-88D9-46CB-A733-B895F450FEB9}" srcOrd="0" destOrd="0" presId="urn:microsoft.com/office/officeart/2008/layout/LinedList"/>
    <dgm:cxn modelId="{154F86F3-5E09-4457-943D-AAB42D3693F5}" srcId="{F02E98ED-84A5-4A69-959A-D1E3A4673DCA}" destId="{5BD1C18C-19CB-4339-9CD8-62359F14B84C}" srcOrd="2" destOrd="0" parTransId="{FE7D3C4D-BB4D-4B61-BBBE-0D218057D927}" sibTransId="{EDFBCA67-36F4-44D9-9353-70E57A6545D3}"/>
    <dgm:cxn modelId="{44DBD3FA-7E38-4F59-AD26-A35B0B3670B1}" type="presOf" srcId="{C193564B-6B91-4240-89E8-1330503EBD57}" destId="{D273C2E8-32CA-4275-96A6-535B1DEBC470}" srcOrd="0" destOrd="0" presId="urn:microsoft.com/office/officeart/2008/layout/LinedList"/>
    <dgm:cxn modelId="{DD0074EF-FE05-4125-94E3-9143C3266802}" srcId="{F02E98ED-84A5-4A69-959A-D1E3A4673DCA}" destId="{B807E261-406B-4F07-BCFE-CA469CB585C6}" srcOrd="8" destOrd="0" parTransId="{52409266-B3CF-4FFD-ADEA-67D054D7FC44}" sibTransId="{ED4E1703-3EAD-46C8-A844-B5541D6712C6}"/>
    <dgm:cxn modelId="{3BA2538B-793C-4404-A6C1-A35F8170CCFC}" type="presOf" srcId="{916C4DEA-20D7-4678-AC25-A0383BDCBE96}" destId="{2C037268-5875-45C7-B165-C7B5D118AC77}" srcOrd="0" destOrd="0" presId="urn:microsoft.com/office/officeart/2008/layout/LinedList"/>
    <dgm:cxn modelId="{B3893F99-3A68-4730-9FA3-1E6219ABCFA4}" type="presOf" srcId="{6560C81B-E693-4D19-B221-F4B07539EB25}" destId="{CD7D918A-BDF9-4A99-A564-1A4389D72463}" srcOrd="0" destOrd="0" presId="urn:microsoft.com/office/officeart/2008/layout/LinedList"/>
    <dgm:cxn modelId="{FE84DCDA-70DA-4232-914E-AD74AC97DCFE}" type="presOf" srcId="{59ACCA49-BED6-47B2-BE48-93D181272D62}" destId="{54F8A3E0-3EDB-40F7-A1E2-F73337E6E2BD}" srcOrd="0" destOrd="0" presId="urn:microsoft.com/office/officeart/2008/layout/LinedList"/>
    <dgm:cxn modelId="{34D8CCE7-F71F-431C-B3A9-55257CA67370}" srcId="{F02E98ED-84A5-4A69-959A-D1E3A4673DCA}" destId="{536A9EEE-6DCB-4926-8D94-6D284606F7CB}" srcOrd="0" destOrd="0" parTransId="{AA3BDB98-7916-481F-A848-6CC5ADA8C1D4}" sibTransId="{ED67D5C4-5E62-4D53-99B3-AAE928AEC188}"/>
    <dgm:cxn modelId="{DADA8FFD-B352-4979-9679-5543D9AFBD7C}" type="presOf" srcId="{F02E98ED-84A5-4A69-959A-D1E3A4673DCA}" destId="{12C97EAA-3C0F-405D-AAB2-A8A4C17947D8}" srcOrd="0" destOrd="0" presId="urn:microsoft.com/office/officeart/2008/layout/LinedList"/>
    <dgm:cxn modelId="{BD569795-F158-470E-B55A-07B4F0382EAC}" type="presOf" srcId="{536A9EEE-6DCB-4926-8D94-6D284606F7CB}" destId="{D0B5FC5A-AA9F-4ECF-B6B8-3200B6DCBFEF}" srcOrd="0" destOrd="0" presId="urn:microsoft.com/office/officeart/2008/layout/LinedList"/>
    <dgm:cxn modelId="{137EFD6C-DF01-4695-B335-20DBFFB9437B}" srcId="{F02E98ED-84A5-4A69-959A-D1E3A4673DCA}" destId="{115D195A-0F35-41C2-9EDE-CE52BE34A176}" srcOrd="7" destOrd="0" parTransId="{8FD56644-B667-44D6-8266-4921D58D34AC}" sibTransId="{824620DD-8108-4282-8BB8-54065C3FB063}"/>
    <dgm:cxn modelId="{EEDB9F76-8E1F-438C-B5E8-08880F9127A0}" type="presOf" srcId="{B0D9B699-AD9C-4D7C-AD74-AE87D78DA893}" destId="{2366661C-6317-4165-847A-988F38B6D05D}" srcOrd="0" destOrd="0" presId="urn:microsoft.com/office/officeart/2008/layout/LinedList"/>
    <dgm:cxn modelId="{A86CF711-97E3-4B1C-B400-F6DBC6DD1F86}" srcId="{F02E98ED-84A5-4A69-959A-D1E3A4673DCA}" destId="{B0D9B699-AD9C-4D7C-AD74-AE87D78DA893}" srcOrd="9" destOrd="0" parTransId="{8876A5F8-EF5A-4CA8-92FD-DC420E6DF653}" sibTransId="{A9678E1D-0AFA-4CAE-8205-A0216E6090DB}"/>
    <dgm:cxn modelId="{99D3142D-9740-490E-AD60-C0826B057DD6}" srcId="{F02E98ED-84A5-4A69-959A-D1E3A4673DCA}" destId="{69B64593-D599-41F2-8084-F9EC873A124E}" srcOrd="6" destOrd="0" parTransId="{8DD35E45-4963-4329-A90A-F3636F2A14D5}" sibTransId="{9CBAACCE-CF0F-433B-B1D0-3E162786A751}"/>
    <dgm:cxn modelId="{E4873455-273C-4E2F-B1BD-A8209BC065CB}" srcId="{F02E98ED-84A5-4A69-959A-D1E3A4673DCA}" destId="{6560C81B-E693-4D19-B221-F4B07539EB25}" srcOrd="1" destOrd="0" parTransId="{97A50D8C-18EE-4F16-9FD3-8F6CA1B25397}" sibTransId="{360F0CBF-DC07-4D44-B8D5-1C56B6ED7872}"/>
    <dgm:cxn modelId="{9A7DB5D4-FF2A-4B16-B1B5-CC16776CA24B}" type="presOf" srcId="{B807E261-406B-4F07-BCFE-CA469CB585C6}" destId="{8F587B5A-E04B-4030-B9CA-68862D0ED056}" srcOrd="0" destOrd="0" presId="urn:microsoft.com/office/officeart/2008/layout/LinedList"/>
    <dgm:cxn modelId="{1A6D05CA-684A-46ED-B68C-D4436280BEA3}" srcId="{F02E98ED-84A5-4A69-959A-D1E3A4673DCA}" destId="{C193564B-6B91-4240-89E8-1330503EBD57}" srcOrd="4" destOrd="0" parTransId="{E96061C7-FFC5-4EA8-919B-11098CD5D7CE}" sibTransId="{90B57965-C55E-4C6F-A2A9-B47205217808}"/>
    <dgm:cxn modelId="{97CE9B8B-7569-4492-AFB9-8AC21F0ADF2A}" type="presOf" srcId="{5BD1C18C-19CB-4339-9CD8-62359F14B84C}" destId="{47E48163-5F83-4220-AE38-88563209D708}" srcOrd="0" destOrd="0" presId="urn:microsoft.com/office/officeart/2008/layout/LinedList"/>
    <dgm:cxn modelId="{3AE0D815-BC71-4F18-AD71-9F0624B05BC0}" srcId="{F02E98ED-84A5-4A69-959A-D1E3A4673DCA}" destId="{59ACCA49-BED6-47B2-BE48-93D181272D62}" srcOrd="3" destOrd="0" parTransId="{DD046EA9-04DC-45F6-9710-3CF08348598B}" sibTransId="{DCCFCD8E-4A75-48A9-A111-9AD0E898E299}"/>
    <dgm:cxn modelId="{B73DBC80-2019-4ED4-8F36-64DC06FE8842}" type="presParOf" srcId="{12C97EAA-3C0F-405D-AAB2-A8A4C17947D8}" destId="{FBD15FB9-0BFF-445F-9BF7-65B9F7B41C4A}" srcOrd="0" destOrd="0" presId="urn:microsoft.com/office/officeart/2008/layout/LinedList"/>
    <dgm:cxn modelId="{AFB24850-0162-4BB1-820C-130BD9C9084D}" type="presParOf" srcId="{12C97EAA-3C0F-405D-AAB2-A8A4C17947D8}" destId="{6AB0A458-75FE-49C0-9821-E247CCBEC30E}" srcOrd="1" destOrd="0" presId="urn:microsoft.com/office/officeart/2008/layout/LinedList"/>
    <dgm:cxn modelId="{CC64D740-AB88-43CC-B5B3-92315BC030CC}" type="presParOf" srcId="{6AB0A458-75FE-49C0-9821-E247CCBEC30E}" destId="{D0B5FC5A-AA9F-4ECF-B6B8-3200B6DCBFEF}" srcOrd="0" destOrd="0" presId="urn:microsoft.com/office/officeart/2008/layout/LinedList"/>
    <dgm:cxn modelId="{50D088AC-64DB-4775-8D17-ADA49441ACCB}" type="presParOf" srcId="{6AB0A458-75FE-49C0-9821-E247CCBEC30E}" destId="{4515222F-5475-4EFD-A68E-7ED696D20FE4}" srcOrd="1" destOrd="0" presId="urn:microsoft.com/office/officeart/2008/layout/LinedList"/>
    <dgm:cxn modelId="{34F54EA7-0020-49B6-8CEA-4EED6A4FF91B}" type="presParOf" srcId="{12C97EAA-3C0F-405D-AAB2-A8A4C17947D8}" destId="{AF0BC7A9-9020-4F3D-9642-AB6B037320C2}" srcOrd="2" destOrd="0" presId="urn:microsoft.com/office/officeart/2008/layout/LinedList"/>
    <dgm:cxn modelId="{C632EB44-F8E5-4DF3-84A0-0D2DF4A2237A}" type="presParOf" srcId="{12C97EAA-3C0F-405D-AAB2-A8A4C17947D8}" destId="{829A1180-EC6D-4C8D-8E72-B391985B4AC3}" srcOrd="3" destOrd="0" presId="urn:microsoft.com/office/officeart/2008/layout/LinedList"/>
    <dgm:cxn modelId="{6BE1F779-D8FB-4123-84AC-C8DDCCDC363E}" type="presParOf" srcId="{829A1180-EC6D-4C8D-8E72-B391985B4AC3}" destId="{CD7D918A-BDF9-4A99-A564-1A4389D72463}" srcOrd="0" destOrd="0" presId="urn:microsoft.com/office/officeart/2008/layout/LinedList"/>
    <dgm:cxn modelId="{978161B3-B5AE-45D5-A1BE-7F22A4C8F018}" type="presParOf" srcId="{829A1180-EC6D-4C8D-8E72-B391985B4AC3}" destId="{5D5F8D24-C87E-4517-AF47-87F174CAD949}" srcOrd="1" destOrd="0" presId="urn:microsoft.com/office/officeart/2008/layout/LinedList"/>
    <dgm:cxn modelId="{3CF4FCA5-8298-42C8-B976-6E00EF67CF66}" type="presParOf" srcId="{12C97EAA-3C0F-405D-AAB2-A8A4C17947D8}" destId="{F2361B4E-3DAD-4E05-8E62-A6ED39B283AA}" srcOrd="4" destOrd="0" presId="urn:microsoft.com/office/officeart/2008/layout/LinedList"/>
    <dgm:cxn modelId="{DFC678A1-D8E1-42C1-A8B8-D6D6C80EF103}" type="presParOf" srcId="{12C97EAA-3C0F-405D-AAB2-A8A4C17947D8}" destId="{6453853C-7CAF-4B15-BE44-3106AF57637D}" srcOrd="5" destOrd="0" presId="urn:microsoft.com/office/officeart/2008/layout/LinedList"/>
    <dgm:cxn modelId="{D7C9068D-DC30-405E-B973-6F4ABCCD7F52}" type="presParOf" srcId="{6453853C-7CAF-4B15-BE44-3106AF57637D}" destId="{47E48163-5F83-4220-AE38-88563209D708}" srcOrd="0" destOrd="0" presId="urn:microsoft.com/office/officeart/2008/layout/LinedList"/>
    <dgm:cxn modelId="{7049FF36-3448-4B21-BC31-20C505378361}" type="presParOf" srcId="{6453853C-7CAF-4B15-BE44-3106AF57637D}" destId="{C0C775BB-9324-419F-990F-58B18C16A20A}" srcOrd="1" destOrd="0" presId="urn:microsoft.com/office/officeart/2008/layout/LinedList"/>
    <dgm:cxn modelId="{45BADE0A-F0F8-4865-ADDE-E8596DDCFC37}" type="presParOf" srcId="{12C97EAA-3C0F-405D-AAB2-A8A4C17947D8}" destId="{D745CB44-61A7-45F7-9BAA-D90340C49013}" srcOrd="6" destOrd="0" presId="urn:microsoft.com/office/officeart/2008/layout/LinedList"/>
    <dgm:cxn modelId="{BBA3ED88-4DEC-41CF-9E52-9973A2EAD641}" type="presParOf" srcId="{12C97EAA-3C0F-405D-AAB2-A8A4C17947D8}" destId="{4C47ECDE-FF52-4C6D-A32E-731959C977EF}" srcOrd="7" destOrd="0" presId="urn:microsoft.com/office/officeart/2008/layout/LinedList"/>
    <dgm:cxn modelId="{2ECF806B-A949-422C-90BE-A8EB5B59E386}" type="presParOf" srcId="{4C47ECDE-FF52-4C6D-A32E-731959C977EF}" destId="{54F8A3E0-3EDB-40F7-A1E2-F73337E6E2BD}" srcOrd="0" destOrd="0" presId="urn:microsoft.com/office/officeart/2008/layout/LinedList"/>
    <dgm:cxn modelId="{5481222B-0503-44A1-97E3-02BC61309E90}" type="presParOf" srcId="{4C47ECDE-FF52-4C6D-A32E-731959C977EF}" destId="{1C038C27-619B-4A80-88AE-D41A527724A4}" srcOrd="1" destOrd="0" presId="urn:microsoft.com/office/officeart/2008/layout/LinedList"/>
    <dgm:cxn modelId="{8A48996B-D0A7-4E48-8E7C-7E073D8F52B4}" type="presParOf" srcId="{12C97EAA-3C0F-405D-AAB2-A8A4C17947D8}" destId="{B8E86CB0-ABED-4248-A307-EEC002AEBCA1}" srcOrd="8" destOrd="0" presId="urn:microsoft.com/office/officeart/2008/layout/LinedList"/>
    <dgm:cxn modelId="{B73D1ADF-8150-4223-A000-4E1023B00FF0}" type="presParOf" srcId="{12C97EAA-3C0F-405D-AAB2-A8A4C17947D8}" destId="{68662ED3-E284-4B13-9004-7DB8449C9AF0}" srcOrd="9" destOrd="0" presId="urn:microsoft.com/office/officeart/2008/layout/LinedList"/>
    <dgm:cxn modelId="{F7405349-1DAF-453D-A7F2-1A75F76D09AD}" type="presParOf" srcId="{68662ED3-E284-4B13-9004-7DB8449C9AF0}" destId="{D273C2E8-32CA-4275-96A6-535B1DEBC470}" srcOrd="0" destOrd="0" presId="urn:microsoft.com/office/officeart/2008/layout/LinedList"/>
    <dgm:cxn modelId="{7901C3AF-4865-45D8-8CC9-CBC384E713C5}" type="presParOf" srcId="{68662ED3-E284-4B13-9004-7DB8449C9AF0}" destId="{867ADF8A-8D64-4CA9-BD28-742CB14A0BE2}" srcOrd="1" destOrd="0" presId="urn:microsoft.com/office/officeart/2008/layout/LinedList"/>
    <dgm:cxn modelId="{535D5877-C0F1-4BE2-802E-A2BDF0CB1426}" type="presParOf" srcId="{12C97EAA-3C0F-405D-AAB2-A8A4C17947D8}" destId="{1C8B7950-76BB-46DF-B2BC-7AF8B7E8EA17}" srcOrd="10" destOrd="0" presId="urn:microsoft.com/office/officeart/2008/layout/LinedList"/>
    <dgm:cxn modelId="{8578C006-202F-4300-B965-D7B9C31C06D9}" type="presParOf" srcId="{12C97EAA-3C0F-405D-AAB2-A8A4C17947D8}" destId="{FBA917B1-766A-4F90-8C4F-6C6A9EA8807A}" srcOrd="11" destOrd="0" presId="urn:microsoft.com/office/officeart/2008/layout/LinedList"/>
    <dgm:cxn modelId="{95CFF17B-8BF7-40E8-9F71-B798F8C8192A}" type="presParOf" srcId="{FBA917B1-766A-4F90-8C4F-6C6A9EA8807A}" destId="{2C037268-5875-45C7-B165-C7B5D118AC77}" srcOrd="0" destOrd="0" presId="urn:microsoft.com/office/officeart/2008/layout/LinedList"/>
    <dgm:cxn modelId="{9F4498F6-3FB7-448F-AC97-0A6E2612DE32}" type="presParOf" srcId="{FBA917B1-766A-4F90-8C4F-6C6A9EA8807A}" destId="{DABABF7B-AF88-4265-BD67-8876BAA662F4}" srcOrd="1" destOrd="0" presId="urn:microsoft.com/office/officeart/2008/layout/LinedList"/>
    <dgm:cxn modelId="{B0DB0CBD-A23A-43EA-AEFB-D15964639167}" type="presParOf" srcId="{12C97EAA-3C0F-405D-AAB2-A8A4C17947D8}" destId="{7B5214DF-239E-4871-80D3-F0C84C399F63}" srcOrd="12" destOrd="0" presId="urn:microsoft.com/office/officeart/2008/layout/LinedList"/>
    <dgm:cxn modelId="{9047E3A7-53F4-4458-A6F5-9761416C8BD1}" type="presParOf" srcId="{12C97EAA-3C0F-405D-AAB2-A8A4C17947D8}" destId="{AE48A9A3-1952-4BC5-B490-4B984EC4F3A6}" srcOrd="13" destOrd="0" presId="urn:microsoft.com/office/officeart/2008/layout/LinedList"/>
    <dgm:cxn modelId="{58E50F4D-41DA-43FB-BB4B-37D61897007F}" type="presParOf" srcId="{AE48A9A3-1952-4BC5-B490-4B984EC4F3A6}" destId="{DB2E9090-88D9-46CB-A733-B895F450FEB9}" srcOrd="0" destOrd="0" presId="urn:microsoft.com/office/officeart/2008/layout/LinedList"/>
    <dgm:cxn modelId="{D3024DFE-4250-4479-A354-357EA0F136FE}" type="presParOf" srcId="{AE48A9A3-1952-4BC5-B490-4B984EC4F3A6}" destId="{E750F565-5932-4123-AC22-CC828F4B8954}" srcOrd="1" destOrd="0" presId="urn:microsoft.com/office/officeart/2008/layout/LinedList"/>
    <dgm:cxn modelId="{5C947F7B-1E77-4F1E-858E-852625E352B5}" type="presParOf" srcId="{12C97EAA-3C0F-405D-AAB2-A8A4C17947D8}" destId="{80DBD882-E328-481F-9FC5-F3192A226AC6}" srcOrd="14" destOrd="0" presId="urn:microsoft.com/office/officeart/2008/layout/LinedList"/>
    <dgm:cxn modelId="{02DBFF28-C391-4F8A-8E19-477A6957EBE8}" type="presParOf" srcId="{12C97EAA-3C0F-405D-AAB2-A8A4C17947D8}" destId="{35D1D3EC-74EE-472A-9744-A768D37D0A16}" srcOrd="15" destOrd="0" presId="urn:microsoft.com/office/officeart/2008/layout/LinedList"/>
    <dgm:cxn modelId="{78FEBC4B-6D0D-4FD6-B279-BAC1FE385DD5}" type="presParOf" srcId="{35D1D3EC-74EE-472A-9744-A768D37D0A16}" destId="{BCA767A5-EC37-4437-B3B2-5C1B89635116}" srcOrd="0" destOrd="0" presId="urn:microsoft.com/office/officeart/2008/layout/LinedList"/>
    <dgm:cxn modelId="{B204EC1A-A027-4563-9C0C-2F0884085C6D}" type="presParOf" srcId="{35D1D3EC-74EE-472A-9744-A768D37D0A16}" destId="{1A4C787C-96F0-43C4-B1C9-62A99E0A9A96}" srcOrd="1" destOrd="0" presId="urn:microsoft.com/office/officeart/2008/layout/LinedList"/>
    <dgm:cxn modelId="{0E9844D1-F3F0-4A07-B7C4-7EC79350BC9E}" type="presParOf" srcId="{12C97EAA-3C0F-405D-AAB2-A8A4C17947D8}" destId="{CB1225F8-9C1B-437B-B15D-813204702093}" srcOrd="16" destOrd="0" presId="urn:microsoft.com/office/officeart/2008/layout/LinedList"/>
    <dgm:cxn modelId="{EDF164E1-17C5-418D-85F8-986007F1A741}" type="presParOf" srcId="{12C97EAA-3C0F-405D-AAB2-A8A4C17947D8}" destId="{44F6D7A4-A324-473B-B33E-5BB1FAB53B38}" srcOrd="17" destOrd="0" presId="urn:microsoft.com/office/officeart/2008/layout/LinedList"/>
    <dgm:cxn modelId="{3D369EAA-CA18-4BCC-8081-BE375FBFFF38}" type="presParOf" srcId="{44F6D7A4-A324-473B-B33E-5BB1FAB53B38}" destId="{8F587B5A-E04B-4030-B9CA-68862D0ED056}" srcOrd="0" destOrd="0" presId="urn:microsoft.com/office/officeart/2008/layout/LinedList"/>
    <dgm:cxn modelId="{423F03E0-6A48-4956-8AFB-5FF76333BC5D}" type="presParOf" srcId="{44F6D7A4-A324-473B-B33E-5BB1FAB53B38}" destId="{55B02371-620F-4EED-ABE6-C6C5A6F8228A}" srcOrd="1" destOrd="0" presId="urn:microsoft.com/office/officeart/2008/layout/LinedList"/>
    <dgm:cxn modelId="{E1D55787-8E35-4DC6-9C45-8192B97D3528}" type="presParOf" srcId="{12C97EAA-3C0F-405D-AAB2-A8A4C17947D8}" destId="{5001EA87-8FF3-42C9-9F5C-B7808AD11971}" srcOrd="18" destOrd="0" presId="urn:microsoft.com/office/officeart/2008/layout/LinedList"/>
    <dgm:cxn modelId="{8277125D-FE1D-4FA2-B6B9-C000F83774BD}" type="presParOf" srcId="{12C97EAA-3C0F-405D-AAB2-A8A4C17947D8}" destId="{2296770D-3F97-4F54-B4F8-6E0BDC9FDAF4}" srcOrd="19" destOrd="0" presId="urn:microsoft.com/office/officeart/2008/layout/LinedList"/>
    <dgm:cxn modelId="{CC9EB11C-DC8F-4F76-9E3E-64FED824430A}" type="presParOf" srcId="{2296770D-3F97-4F54-B4F8-6E0BDC9FDAF4}" destId="{2366661C-6317-4165-847A-988F38B6D05D}" srcOrd="0" destOrd="0" presId="urn:microsoft.com/office/officeart/2008/layout/LinedList"/>
    <dgm:cxn modelId="{1C54D9D3-A4EE-430C-89D7-F8BFBAFC8ABF}" type="presParOf" srcId="{2296770D-3F97-4F54-B4F8-6E0BDC9FDAF4}" destId="{AF3BBE83-21C7-4E2F-9EAE-AA23EDDA6A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2E98ED-84A5-4A69-959A-D1E3A4673DC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</dgm:pt>
    <dgm:pt modelId="{536A9EEE-6DCB-4926-8D94-6D284606F7CB}">
      <dgm:prSet phldrT="[Текст]"/>
      <dgm:spPr/>
      <dgm:t>
        <a:bodyPr/>
        <a:lstStyle/>
        <a:p>
          <a:pPr algn="just"/>
          <a:r>
            <a:rPr lang="ru-RU" dirty="0"/>
            <a:t>1. Развивает слух и чувство ритма</a:t>
          </a:r>
        </a:p>
      </dgm:t>
    </dgm:pt>
    <dgm:pt modelId="{AA3BDB98-7916-481F-A848-6CC5ADA8C1D4}" type="parTrans" cxnId="{34D8CCE7-F71F-431C-B3A9-55257CA67370}">
      <dgm:prSet/>
      <dgm:spPr/>
      <dgm:t>
        <a:bodyPr/>
        <a:lstStyle/>
        <a:p>
          <a:endParaRPr lang="ru-RU"/>
        </a:p>
      </dgm:t>
    </dgm:pt>
    <dgm:pt modelId="{ED67D5C4-5E62-4D53-99B3-AAE928AEC188}" type="sibTrans" cxnId="{34D8CCE7-F71F-431C-B3A9-55257CA67370}">
      <dgm:prSet/>
      <dgm:spPr/>
      <dgm:t>
        <a:bodyPr/>
        <a:lstStyle/>
        <a:p>
          <a:endParaRPr lang="ru-RU"/>
        </a:p>
      </dgm:t>
    </dgm:pt>
    <dgm:pt modelId="{B807E261-406B-4F07-BCFE-CA469CB585C6}">
      <dgm:prSet phldrT="[Текст]"/>
      <dgm:spPr/>
      <dgm:t>
        <a:bodyPr/>
        <a:lstStyle/>
        <a:p>
          <a:pPr algn="just"/>
          <a:r>
            <a:rPr lang="ru-RU" dirty="0"/>
            <a:t>9.</a:t>
          </a:r>
        </a:p>
      </dgm:t>
    </dgm:pt>
    <dgm:pt modelId="{52409266-B3CF-4FFD-ADEA-67D054D7FC44}" type="parTrans" cxnId="{DD0074EF-FE05-4125-94E3-9143C3266802}">
      <dgm:prSet/>
      <dgm:spPr/>
      <dgm:t>
        <a:bodyPr/>
        <a:lstStyle/>
        <a:p>
          <a:endParaRPr lang="ru-RU"/>
        </a:p>
      </dgm:t>
    </dgm:pt>
    <dgm:pt modelId="{ED4E1703-3EAD-46C8-A844-B5541D6712C6}" type="sibTrans" cxnId="{DD0074EF-FE05-4125-94E3-9143C3266802}">
      <dgm:prSet/>
      <dgm:spPr/>
      <dgm:t>
        <a:bodyPr/>
        <a:lstStyle/>
        <a:p>
          <a:endParaRPr lang="ru-RU"/>
        </a:p>
      </dgm:t>
    </dgm:pt>
    <dgm:pt modelId="{916C4DEA-20D7-4678-AC25-A0383BDCBE96}">
      <dgm:prSet phldrT="[Текст]"/>
      <dgm:spPr/>
      <dgm:t>
        <a:bodyPr/>
        <a:lstStyle/>
        <a:p>
          <a:pPr algn="just"/>
          <a:r>
            <a:rPr lang="ru-RU" dirty="0"/>
            <a:t>6.</a:t>
          </a:r>
        </a:p>
      </dgm:t>
    </dgm:pt>
    <dgm:pt modelId="{6D5714CC-5CD3-4049-9075-151780944541}" type="parTrans" cxnId="{AD393437-129C-4BBD-B85E-E56C3695D085}">
      <dgm:prSet/>
      <dgm:spPr/>
      <dgm:t>
        <a:bodyPr/>
        <a:lstStyle/>
        <a:p>
          <a:endParaRPr lang="ru-RU"/>
        </a:p>
      </dgm:t>
    </dgm:pt>
    <dgm:pt modelId="{26EE1146-8E1A-489D-9505-D2D437CB7BC3}" type="sibTrans" cxnId="{AD393437-129C-4BBD-B85E-E56C3695D085}">
      <dgm:prSet/>
      <dgm:spPr/>
      <dgm:t>
        <a:bodyPr/>
        <a:lstStyle/>
        <a:p>
          <a:endParaRPr lang="ru-RU"/>
        </a:p>
      </dgm:t>
    </dgm:pt>
    <dgm:pt modelId="{69B64593-D599-41F2-8084-F9EC873A124E}">
      <dgm:prSet phldrT="[Текст]"/>
      <dgm:spPr/>
      <dgm:t>
        <a:bodyPr/>
        <a:lstStyle/>
        <a:p>
          <a:pPr algn="just"/>
          <a:r>
            <a:rPr lang="ru-RU" dirty="0"/>
            <a:t>7.</a:t>
          </a:r>
        </a:p>
      </dgm:t>
    </dgm:pt>
    <dgm:pt modelId="{8DD35E45-4963-4329-A90A-F3636F2A14D5}" type="parTrans" cxnId="{99D3142D-9740-490E-AD60-C0826B057DD6}">
      <dgm:prSet/>
      <dgm:spPr/>
      <dgm:t>
        <a:bodyPr/>
        <a:lstStyle/>
        <a:p>
          <a:endParaRPr lang="ru-RU"/>
        </a:p>
      </dgm:t>
    </dgm:pt>
    <dgm:pt modelId="{9CBAACCE-CF0F-433B-B1D0-3E162786A751}" type="sibTrans" cxnId="{99D3142D-9740-490E-AD60-C0826B057DD6}">
      <dgm:prSet/>
      <dgm:spPr/>
      <dgm:t>
        <a:bodyPr/>
        <a:lstStyle/>
        <a:p>
          <a:endParaRPr lang="ru-RU"/>
        </a:p>
      </dgm:t>
    </dgm:pt>
    <dgm:pt modelId="{115D195A-0F35-41C2-9EDE-CE52BE34A176}">
      <dgm:prSet phldrT="[Текст]"/>
      <dgm:spPr/>
      <dgm:t>
        <a:bodyPr/>
        <a:lstStyle/>
        <a:p>
          <a:pPr algn="just"/>
          <a:r>
            <a:rPr lang="ru-RU" dirty="0"/>
            <a:t>8.</a:t>
          </a:r>
        </a:p>
      </dgm:t>
    </dgm:pt>
    <dgm:pt modelId="{8FD56644-B667-44D6-8266-4921D58D34AC}" type="parTrans" cxnId="{137EFD6C-DF01-4695-B335-20DBFFB9437B}">
      <dgm:prSet/>
      <dgm:spPr/>
      <dgm:t>
        <a:bodyPr/>
        <a:lstStyle/>
        <a:p>
          <a:endParaRPr lang="ru-RU"/>
        </a:p>
      </dgm:t>
    </dgm:pt>
    <dgm:pt modelId="{824620DD-8108-4282-8BB8-54065C3FB063}" type="sibTrans" cxnId="{137EFD6C-DF01-4695-B335-20DBFFB9437B}">
      <dgm:prSet/>
      <dgm:spPr/>
      <dgm:t>
        <a:bodyPr/>
        <a:lstStyle/>
        <a:p>
          <a:endParaRPr lang="ru-RU"/>
        </a:p>
      </dgm:t>
    </dgm:pt>
    <dgm:pt modelId="{C193564B-6B91-4240-89E8-1330503EBD57}">
      <dgm:prSet phldrT="[Текст]"/>
      <dgm:spPr/>
      <dgm:t>
        <a:bodyPr/>
        <a:lstStyle/>
        <a:p>
          <a:pPr algn="just"/>
          <a:r>
            <a:rPr lang="ru-RU" dirty="0"/>
            <a:t>5.</a:t>
          </a:r>
        </a:p>
      </dgm:t>
    </dgm:pt>
    <dgm:pt modelId="{E96061C7-FFC5-4EA8-919B-11098CD5D7CE}" type="parTrans" cxnId="{1A6D05CA-684A-46ED-B68C-D4436280BEA3}">
      <dgm:prSet/>
      <dgm:spPr/>
      <dgm:t>
        <a:bodyPr/>
        <a:lstStyle/>
        <a:p>
          <a:endParaRPr lang="ru-RU"/>
        </a:p>
      </dgm:t>
    </dgm:pt>
    <dgm:pt modelId="{90B57965-C55E-4C6F-A2A9-B47205217808}" type="sibTrans" cxnId="{1A6D05CA-684A-46ED-B68C-D4436280BEA3}">
      <dgm:prSet/>
      <dgm:spPr/>
      <dgm:t>
        <a:bodyPr/>
        <a:lstStyle/>
        <a:p>
          <a:endParaRPr lang="ru-RU"/>
        </a:p>
      </dgm:t>
    </dgm:pt>
    <dgm:pt modelId="{6560C81B-E693-4D19-B221-F4B07539EB25}">
      <dgm:prSet phldrT="[Текст]"/>
      <dgm:spPr/>
      <dgm:t>
        <a:bodyPr/>
        <a:lstStyle/>
        <a:p>
          <a:pPr algn="just"/>
          <a:r>
            <a:rPr lang="ru-RU" dirty="0"/>
            <a:t>2.</a:t>
          </a:r>
        </a:p>
      </dgm:t>
    </dgm:pt>
    <dgm:pt modelId="{97A50D8C-18EE-4F16-9FD3-8F6CA1B25397}" type="parTrans" cxnId="{E4873455-273C-4E2F-B1BD-A8209BC065CB}">
      <dgm:prSet/>
      <dgm:spPr/>
      <dgm:t>
        <a:bodyPr/>
        <a:lstStyle/>
        <a:p>
          <a:endParaRPr lang="ru-RU"/>
        </a:p>
      </dgm:t>
    </dgm:pt>
    <dgm:pt modelId="{360F0CBF-DC07-4D44-B8D5-1C56B6ED7872}" type="sibTrans" cxnId="{E4873455-273C-4E2F-B1BD-A8209BC065CB}">
      <dgm:prSet/>
      <dgm:spPr/>
      <dgm:t>
        <a:bodyPr/>
        <a:lstStyle/>
        <a:p>
          <a:endParaRPr lang="ru-RU"/>
        </a:p>
      </dgm:t>
    </dgm:pt>
    <dgm:pt modelId="{5BD1C18C-19CB-4339-9CD8-62359F14B84C}">
      <dgm:prSet phldrT="[Текст]"/>
      <dgm:spPr/>
      <dgm:t>
        <a:bodyPr/>
        <a:lstStyle/>
        <a:p>
          <a:pPr algn="just"/>
          <a:r>
            <a:rPr lang="ru-RU" dirty="0"/>
            <a:t>3.</a:t>
          </a:r>
        </a:p>
      </dgm:t>
    </dgm:pt>
    <dgm:pt modelId="{FE7D3C4D-BB4D-4B61-BBBE-0D218057D927}" type="parTrans" cxnId="{154F86F3-5E09-4457-943D-AAB42D3693F5}">
      <dgm:prSet/>
      <dgm:spPr/>
      <dgm:t>
        <a:bodyPr/>
        <a:lstStyle/>
        <a:p>
          <a:endParaRPr lang="ru-RU"/>
        </a:p>
      </dgm:t>
    </dgm:pt>
    <dgm:pt modelId="{EDFBCA67-36F4-44D9-9353-70E57A6545D3}" type="sibTrans" cxnId="{154F86F3-5E09-4457-943D-AAB42D3693F5}">
      <dgm:prSet/>
      <dgm:spPr/>
      <dgm:t>
        <a:bodyPr/>
        <a:lstStyle/>
        <a:p>
          <a:endParaRPr lang="ru-RU"/>
        </a:p>
      </dgm:t>
    </dgm:pt>
    <dgm:pt modelId="{59ACCA49-BED6-47B2-BE48-93D181272D62}">
      <dgm:prSet phldrT="[Текст]"/>
      <dgm:spPr/>
      <dgm:t>
        <a:bodyPr/>
        <a:lstStyle/>
        <a:p>
          <a:pPr algn="just"/>
          <a:r>
            <a:rPr lang="ru-RU" dirty="0"/>
            <a:t>4.</a:t>
          </a:r>
        </a:p>
      </dgm:t>
    </dgm:pt>
    <dgm:pt modelId="{DD046EA9-04DC-45F6-9710-3CF08348598B}" type="parTrans" cxnId="{3AE0D815-BC71-4F18-AD71-9F0624B05BC0}">
      <dgm:prSet/>
      <dgm:spPr/>
      <dgm:t>
        <a:bodyPr/>
        <a:lstStyle/>
        <a:p>
          <a:endParaRPr lang="ru-RU"/>
        </a:p>
      </dgm:t>
    </dgm:pt>
    <dgm:pt modelId="{DCCFCD8E-4A75-48A9-A111-9AD0E898E299}" type="sibTrans" cxnId="{3AE0D815-BC71-4F18-AD71-9F0624B05BC0}">
      <dgm:prSet/>
      <dgm:spPr/>
      <dgm:t>
        <a:bodyPr/>
        <a:lstStyle/>
        <a:p>
          <a:endParaRPr lang="ru-RU"/>
        </a:p>
      </dgm:t>
    </dgm:pt>
    <dgm:pt modelId="{B0D9B699-AD9C-4D7C-AD74-AE87D78DA893}">
      <dgm:prSet phldrT="[Текст]"/>
      <dgm:spPr/>
      <dgm:t>
        <a:bodyPr/>
        <a:lstStyle/>
        <a:p>
          <a:pPr algn="just"/>
          <a:r>
            <a:rPr lang="ru-RU" dirty="0"/>
            <a:t>10.</a:t>
          </a:r>
        </a:p>
      </dgm:t>
    </dgm:pt>
    <dgm:pt modelId="{8876A5F8-EF5A-4CA8-92FD-DC420E6DF653}" type="parTrans" cxnId="{A86CF711-97E3-4B1C-B400-F6DBC6DD1F86}">
      <dgm:prSet/>
      <dgm:spPr/>
      <dgm:t>
        <a:bodyPr/>
        <a:lstStyle/>
        <a:p>
          <a:endParaRPr lang="ru-RU"/>
        </a:p>
      </dgm:t>
    </dgm:pt>
    <dgm:pt modelId="{A9678E1D-0AFA-4CAE-8205-A0216E6090DB}" type="sibTrans" cxnId="{A86CF711-97E3-4B1C-B400-F6DBC6DD1F86}">
      <dgm:prSet/>
      <dgm:spPr/>
      <dgm:t>
        <a:bodyPr/>
        <a:lstStyle/>
        <a:p>
          <a:endParaRPr lang="ru-RU"/>
        </a:p>
      </dgm:t>
    </dgm:pt>
    <dgm:pt modelId="{12C97EAA-3C0F-405D-AAB2-A8A4C17947D8}" type="pres">
      <dgm:prSet presAssocID="{F02E98ED-84A5-4A69-959A-D1E3A4673DCA}" presName="vert0" presStyleCnt="0">
        <dgm:presLayoutVars>
          <dgm:dir/>
          <dgm:animOne val="branch"/>
          <dgm:animLvl val="lvl"/>
        </dgm:presLayoutVars>
      </dgm:prSet>
      <dgm:spPr/>
    </dgm:pt>
    <dgm:pt modelId="{FBD15FB9-0BFF-445F-9BF7-65B9F7B41C4A}" type="pres">
      <dgm:prSet presAssocID="{536A9EEE-6DCB-4926-8D94-6D284606F7CB}" presName="thickLine" presStyleLbl="alignNode1" presStyleIdx="0" presStyleCnt="10"/>
      <dgm:spPr/>
    </dgm:pt>
    <dgm:pt modelId="{6AB0A458-75FE-49C0-9821-E247CCBEC30E}" type="pres">
      <dgm:prSet presAssocID="{536A9EEE-6DCB-4926-8D94-6D284606F7CB}" presName="horz1" presStyleCnt="0"/>
      <dgm:spPr/>
    </dgm:pt>
    <dgm:pt modelId="{D0B5FC5A-AA9F-4ECF-B6B8-3200B6DCBFEF}" type="pres">
      <dgm:prSet presAssocID="{536A9EEE-6DCB-4926-8D94-6D284606F7CB}" presName="tx1" presStyleLbl="revTx" presStyleIdx="0" presStyleCnt="10"/>
      <dgm:spPr/>
      <dgm:t>
        <a:bodyPr/>
        <a:lstStyle/>
        <a:p>
          <a:endParaRPr lang="ru-RU"/>
        </a:p>
      </dgm:t>
    </dgm:pt>
    <dgm:pt modelId="{4515222F-5475-4EFD-A68E-7ED696D20FE4}" type="pres">
      <dgm:prSet presAssocID="{536A9EEE-6DCB-4926-8D94-6D284606F7CB}" presName="vert1" presStyleCnt="0"/>
      <dgm:spPr/>
    </dgm:pt>
    <dgm:pt modelId="{AF0BC7A9-9020-4F3D-9642-AB6B037320C2}" type="pres">
      <dgm:prSet presAssocID="{6560C81B-E693-4D19-B221-F4B07539EB25}" presName="thickLine" presStyleLbl="alignNode1" presStyleIdx="1" presStyleCnt="10"/>
      <dgm:spPr/>
    </dgm:pt>
    <dgm:pt modelId="{829A1180-EC6D-4C8D-8E72-B391985B4AC3}" type="pres">
      <dgm:prSet presAssocID="{6560C81B-E693-4D19-B221-F4B07539EB25}" presName="horz1" presStyleCnt="0"/>
      <dgm:spPr/>
    </dgm:pt>
    <dgm:pt modelId="{CD7D918A-BDF9-4A99-A564-1A4389D72463}" type="pres">
      <dgm:prSet presAssocID="{6560C81B-E693-4D19-B221-F4B07539EB25}" presName="tx1" presStyleLbl="revTx" presStyleIdx="1" presStyleCnt="10"/>
      <dgm:spPr/>
      <dgm:t>
        <a:bodyPr/>
        <a:lstStyle/>
        <a:p>
          <a:endParaRPr lang="ru-RU"/>
        </a:p>
      </dgm:t>
    </dgm:pt>
    <dgm:pt modelId="{5D5F8D24-C87E-4517-AF47-87F174CAD949}" type="pres">
      <dgm:prSet presAssocID="{6560C81B-E693-4D19-B221-F4B07539EB25}" presName="vert1" presStyleCnt="0"/>
      <dgm:spPr/>
    </dgm:pt>
    <dgm:pt modelId="{F2361B4E-3DAD-4E05-8E62-A6ED39B283AA}" type="pres">
      <dgm:prSet presAssocID="{5BD1C18C-19CB-4339-9CD8-62359F14B84C}" presName="thickLine" presStyleLbl="alignNode1" presStyleIdx="2" presStyleCnt="10"/>
      <dgm:spPr/>
    </dgm:pt>
    <dgm:pt modelId="{6453853C-7CAF-4B15-BE44-3106AF57637D}" type="pres">
      <dgm:prSet presAssocID="{5BD1C18C-19CB-4339-9CD8-62359F14B84C}" presName="horz1" presStyleCnt="0"/>
      <dgm:spPr/>
    </dgm:pt>
    <dgm:pt modelId="{47E48163-5F83-4220-AE38-88563209D708}" type="pres">
      <dgm:prSet presAssocID="{5BD1C18C-19CB-4339-9CD8-62359F14B84C}" presName="tx1" presStyleLbl="revTx" presStyleIdx="2" presStyleCnt="10"/>
      <dgm:spPr/>
      <dgm:t>
        <a:bodyPr/>
        <a:lstStyle/>
        <a:p>
          <a:endParaRPr lang="ru-RU"/>
        </a:p>
      </dgm:t>
    </dgm:pt>
    <dgm:pt modelId="{C0C775BB-9324-419F-990F-58B18C16A20A}" type="pres">
      <dgm:prSet presAssocID="{5BD1C18C-19CB-4339-9CD8-62359F14B84C}" presName="vert1" presStyleCnt="0"/>
      <dgm:spPr/>
    </dgm:pt>
    <dgm:pt modelId="{D745CB44-61A7-45F7-9BAA-D90340C49013}" type="pres">
      <dgm:prSet presAssocID="{59ACCA49-BED6-47B2-BE48-93D181272D62}" presName="thickLine" presStyleLbl="alignNode1" presStyleIdx="3" presStyleCnt="10"/>
      <dgm:spPr/>
    </dgm:pt>
    <dgm:pt modelId="{4C47ECDE-FF52-4C6D-A32E-731959C977EF}" type="pres">
      <dgm:prSet presAssocID="{59ACCA49-BED6-47B2-BE48-93D181272D62}" presName="horz1" presStyleCnt="0"/>
      <dgm:spPr/>
    </dgm:pt>
    <dgm:pt modelId="{54F8A3E0-3EDB-40F7-A1E2-F73337E6E2BD}" type="pres">
      <dgm:prSet presAssocID="{59ACCA49-BED6-47B2-BE48-93D181272D62}" presName="tx1" presStyleLbl="revTx" presStyleIdx="3" presStyleCnt="10"/>
      <dgm:spPr/>
      <dgm:t>
        <a:bodyPr/>
        <a:lstStyle/>
        <a:p>
          <a:endParaRPr lang="ru-RU"/>
        </a:p>
      </dgm:t>
    </dgm:pt>
    <dgm:pt modelId="{1C038C27-619B-4A80-88AE-D41A527724A4}" type="pres">
      <dgm:prSet presAssocID="{59ACCA49-BED6-47B2-BE48-93D181272D62}" presName="vert1" presStyleCnt="0"/>
      <dgm:spPr/>
    </dgm:pt>
    <dgm:pt modelId="{B8E86CB0-ABED-4248-A307-EEC002AEBCA1}" type="pres">
      <dgm:prSet presAssocID="{C193564B-6B91-4240-89E8-1330503EBD57}" presName="thickLine" presStyleLbl="alignNode1" presStyleIdx="4" presStyleCnt="10"/>
      <dgm:spPr/>
    </dgm:pt>
    <dgm:pt modelId="{68662ED3-E284-4B13-9004-7DB8449C9AF0}" type="pres">
      <dgm:prSet presAssocID="{C193564B-6B91-4240-89E8-1330503EBD57}" presName="horz1" presStyleCnt="0"/>
      <dgm:spPr/>
    </dgm:pt>
    <dgm:pt modelId="{D273C2E8-32CA-4275-96A6-535B1DEBC470}" type="pres">
      <dgm:prSet presAssocID="{C193564B-6B91-4240-89E8-1330503EBD57}" presName="tx1" presStyleLbl="revTx" presStyleIdx="4" presStyleCnt="10"/>
      <dgm:spPr/>
      <dgm:t>
        <a:bodyPr/>
        <a:lstStyle/>
        <a:p>
          <a:endParaRPr lang="ru-RU"/>
        </a:p>
      </dgm:t>
    </dgm:pt>
    <dgm:pt modelId="{867ADF8A-8D64-4CA9-BD28-742CB14A0BE2}" type="pres">
      <dgm:prSet presAssocID="{C193564B-6B91-4240-89E8-1330503EBD57}" presName="vert1" presStyleCnt="0"/>
      <dgm:spPr/>
    </dgm:pt>
    <dgm:pt modelId="{1C8B7950-76BB-46DF-B2BC-7AF8B7E8EA17}" type="pres">
      <dgm:prSet presAssocID="{916C4DEA-20D7-4678-AC25-A0383BDCBE96}" presName="thickLine" presStyleLbl="alignNode1" presStyleIdx="5" presStyleCnt="10"/>
      <dgm:spPr/>
    </dgm:pt>
    <dgm:pt modelId="{FBA917B1-766A-4F90-8C4F-6C6A9EA8807A}" type="pres">
      <dgm:prSet presAssocID="{916C4DEA-20D7-4678-AC25-A0383BDCBE96}" presName="horz1" presStyleCnt="0"/>
      <dgm:spPr/>
    </dgm:pt>
    <dgm:pt modelId="{2C037268-5875-45C7-B165-C7B5D118AC77}" type="pres">
      <dgm:prSet presAssocID="{916C4DEA-20D7-4678-AC25-A0383BDCBE96}" presName="tx1" presStyleLbl="revTx" presStyleIdx="5" presStyleCnt="10"/>
      <dgm:spPr/>
      <dgm:t>
        <a:bodyPr/>
        <a:lstStyle/>
        <a:p>
          <a:endParaRPr lang="ru-RU"/>
        </a:p>
      </dgm:t>
    </dgm:pt>
    <dgm:pt modelId="{DABABF7B-AF88-4265-BD67-8876BAA662F4}" type="pres">
      <dgm:prSet presAssocID="{916C4DEA-20D7-4678-AC25-A0383BDCBE96}" presName="vert1" presStyleCnt="0"/>
      <dgm:spPr/>
    </dgm:pt>
    <dgm:pt modelId="{7B5214DF-239E-4871-80D3-F0C84C399F63}" type="pres">
      <dgm:prSet presAssocID="{69B64593-D599-41F2-8084-F9EC873A124E}" presName="thickLine" presStyleLbl="alignNode1" presStyleIdx="6" presStyleCnt="10"/>
      <dgm:spPr/>
    </dgm:pt>
    <dgm:pt modelId="{AE48A9A3-1952-4BC5-B490-4B984EC4F3A6}" type="pres">
      <dgm:prSet presAssocID="{69B64593-D599-41F2-8084-F9EC873A124E}" presName="horz1" presStyleCnt="0"/>
      <dgm:spPr/>
    </dgm:pt>
    <dgm:pt modelId="{DB2E9090-88D9-46CB-A733-B895F450FEB9}" type="pres">
      <dgm:prSet presAssocID="{69B64593-D599-41F2-8084-F9EC873A124E}" presName="tx1" presStyleLbl="revTx" presStyleIdx="6" presStyleCnt="10"/>
      <dgm:spPr/>
      <dgm:t>
        <a:bodyPr/>
        <a:lstStyle/>
        <a:p>
          <a:endParaRPr lang="ru-RU"/>
        </a:p>
      </dgm:t>
    </dgm:pt>
    <dgm:pt modelId="{E750F565-5932-4123-AC22-CC828F4B8954}" type="pres">
      <dgm:prSet presAssocID="{69B64593-D599-41F2-8084-F9EC873A124E}" presName="vert1" presStyleCnt="0"/>
      <dgm:spPr/>
    </dgm:pt>
    <dgm:pt modelId="{80DBD882-E328-481F-9FC5-F3192A226AC6}" type="pres">
      <dgm:prSet presAssocID="{115D195A-0F35-41C2-9EDE-CE52BE34A176}" presName="thickLine" presStyleLbl="alignNode1" presStyleIdx="7" presStyleCnt="10"/>
      <dgm:spPr/>
    </dgm:pt>
    <dgm:pt modelId="{35D1D3EC-74EE-472A-9744-A768D37D0A16}" type="pres">
      <dgm:prSet presAssocID="{115D195A-0F35-41C2-9EDE-CE52BE34A176}" presName="horz1" presStyleCnt="0"/>
      <dgm:spPr/>
    </dgm:pt>
    <dgm:pt modelId="{BCA767A5-EC37-4437-B3B2-5C1B89635116}" type="pres">
      <dgm:prSet presAssocID="{115D195A-0F35-41C2-9EDE-CE52BE34A176}" presName="tx1" presStyleLbl="revTx" presStyleIdx="7" presStyleCnt="10"/>
      <dgm:spPr/>
      <dgm:t>
        <a:bodyPr/>
        <a:lstStyle/>
        <a:p>
          <a:endParaRPr lang="ru-RU"/>
        </a:p>
      </dgm:t>
    </dgm:pt>
    <dgm:pt modelId="{1A4C787C-96F0-43C4-B1C9-62A99E0A9A96}" type="pres">
      <dgm:prSet presAssocID="{115D195A-0F35-41C2-9EDE-CE52BE34A176}" presName="vert1" presStyleCnt="0"/>
      <dgm:spPr/>
    </dgm:pt>
    <dgm:pt modelId="{CB1225F8-9C1B-437B-B15D-813204702093}" type="pres">
      <dgm:prSet presAssocID="{B807E261-406B-4F07-BCFE-CA469CB585C6}" presName="thickLine" presStyleLbl="alignNode1" presStyleIdx="8" presStyleCnt="10"/>
      <dgm:spPr/>
    </dgm:pt>
    <dgm:pt modelId="{44F6D7A4-A324-473B-B33E-5BB1FAB53B38}" type="pres">
      <dgm:prSet presAssocID="{B807E261-406B-4F07-BCFE-CA469CB585C6}" presName="horz1" presStyleCnt="0"/>
      <dgm:spPr/>
    </dgm:pt>
    <dgm:pt modelId="{8F587B5A-E04B-4030-B9CA-68862D0ED056}" type="pres">
      <dgm:prSet presAssocID="{B807E261-406B-4F07-BCFE-CA469CB585C6}" presName="tx1" presStyleLbl="revTx" presStyleIdx="8" presStyleCnt="10"/>
      <dgm:spPr/>
      <dgm:t>
        <a:bodyPr/>
        <a:lstStyle/>
        <a:p>
          <a:endParaRPr lang="ru-RU"/>
        </a:p>
      </dgm:t>
    </dgm:pt>
    <dgm:pt modelId="{55B02371-620F-4EED-ABE6-C6C5A6F8228A}" type="pres">
      <dgm:prSet presAssocID="{B807E261-406B-4F07-BCFE-CA469CB585C6}" presName="vert1" presStyleCnt="0"/>
      <dgm:spPr/>
    </dgm:pt>
    <dgm:pt modelId="{5001EA87-8FF3-42C9-9F5C-B7808AD11971}" type="pres">
      <dgm:prSet presAssocID="{B0D9B699-AD9C-4D7C-AD74-AE87D78DA893}" presName="thickLine" presStyleLbl="alignNode1" presStyleIdx="9" presStyleCnt="10"/>
      <dgm:spPr/>
    </dgm:pt>
    <dgm:pt modelId="{2296770D-3F97-4F54-B4F8-6E0BDC9FDAF4}" type="pres">
      <dgm:prSet presAssocID="{B0D9B699-AD9C-4D7C-AD74-AE87D78DA893}" presName="horz1" presStyleCnt="0"/>
      <dgm:spPr/>
    </dgm:pt>
    <dgm:pt modelId="{2366661C-6317-4165-847A-988F38B6D05D}" type="pres">
      <dgm:prSet presAssocID="{B0D9B699-AD9C-4D7C-AD74-AE87D78DA893}" presName="tx1" presStyleLbl="revTx" presStyleIdx="9" presStyleCnt="10"/>
      <dgm:spPr/>
      <dgm:t>
        <a:bodyPr/>
        <a:lstStyle/>
        <a:p>
          <a:endParaRPr lang="ru-RU"/>
        </a:p>
      </dgm:t>
    </dgm:pt>
    <dgm:pt modelId="{AF3BBE83-21C7-4E2F-9EAE-AA23EDDA6A2C}" type="pres">
      <dgm:prSet presAssocID="{B0D9B699-AD9C-4D7C-AD74-AE87D78DA893}" presName="vert1" presStyleCnt="0"/>
      <dgm:spPr/>
    </dgm:pt>
  </dgm:ptLst>
  <dgm:cxnLst>
    <dgm:cxn modelId="{AD393437-129C-4BBD-B85E-E56C3695D085}" srcId="{F02E98ED-84A5-4A69-959A-D1E3A4673DCA}" destId="{916C4DEA-20D7-4678-AC25-A0383BDCBE96}" srcOrd="5" destOrd="0" parTransId="{6D5714CC-5CD3-4049-9075-151780944541}" sibTransId="{26EE1146-8E1A-489D-9505-D2D437CB7BC3}"/>
    <dgm:cxn modelId="{1A83EE95-B844-41AA-BD2B-FA2F8F7B49ED}" type="presOf" srcId="{B0D9B699-AD9C-4D7C-AD74-AE87D78DA893}" destId="{2366661C-6317-4165-847A-988F38B6D05D}" srcOrd="0" destOrd="0" presId="urn:microsoft.com/office/officeart/2008/layout/LinedList"/>
    <dgm:cxn modelId="{154F86F3-5E09-4457-943D-AAB42D3693F5}" srcId="{F02E98ED-84A5-4A69-959A-D1E3A4673DCA}" destId="{5BD1C18C-19CB-4339-9CD8-62359F14B84C}" srcOrd="2" destOrd="0" parTransId="{FE7D3C4D-BB4D-4B61-BBBE-0D218057D927}" sibTransId="{EDFBCA67-36F4-44D9-9353-70E57A6545D3}"/>
    <dgm:cxn modelId="{EA7DFFE4-6613-41F2-93E5-0535F1E6F1F4}" type="presOf" srcId="{59ACCA49-BED6-47B2-BE48-93D181272D62}" destId="{54F8A3E0-3EDB-40F7-A1E2-F73337E6E2BD}" srcOrd="0" destOrd="0" presId="urn:microsoft.com/office/officeart/2008/layout/LinedList"/>
    <dgm:cxn modelId="{CD8941B2-A417-4AA3-B25F-C04E2230BBD8}" type="presOf" srcId="{536A9EEE-6DCB-4926-8D94-6D284606F7CB}" destId="{D0B5FC5A-AA9F-4ECF-B6B8-3200B6DCBFEF}" srcOrd="0" destOrd="0" presId="urn:microsoft.com/office/officeart/2008/layout/LinedList"/>
    <dgm:cxn modelId="{DD0074EF-FE05-4125-94E3-9143C3266802}" srcId="{F02E98ED-84A5-4A69-959A-D1E3A4673DCA}" destId="{B807E261-406B-4F07-BCFE-CA469CB585C6}" srcOrd="8" destOrd="0" parTransId="{52409266-B3CF-4FFD-ADEA-67D054D7FC44}" sibTransId="{ED4E1703-3EAD-46C8-A844-B5541D6712C6}"/>
    <dgm:cxn modelId="{F64969BB-2FD2-49E2-9037-814BDD5FA786}" type="presOf" srcId="{F02E98ED-84A5-4A69-959A-D1E3A4673DCA}" destId="{12C97EAA-3C0F-405D-AAB2-A8A4C17947D8}" srcOrd="0" destOrd="0" presId="urn:microsoft.com/office/officeart/2008/layout/LinedList"/>
    <dgm:cxn modelId="{F6A26AA7-BD11-4287-96DC-05667988825F}" type="presOf" srcId="{916C4DEA-20D7-4678-AC25-A0383BDCBE96}" destId="{2C037268-5875-45C7-B165-C7B5D118AC77}" srcOrd="0" destOrd="0" presId="urn:microsoft.com/office/officeart/2008/layout/LinedList"/>
    <dgm:cxn modelId="{34D8CCE7-F71F-431C-B3A9-55257CA67370}" srcId="{F02E98ED-84A5-4A69-959A-D1E3A4673DCA}" destId="{536A9EEE-6DCB-4926-8D94-6D284606F7CB}" srcOrd="0" destOrd="0" parTransId="{AA3BDB98-7916-481F-A848-6CC5ADA8C1D4}" sibTransId="{ED67D5C4-5E62-4D53-99B3-AAE928AEC188}"/>
    <dgm:cxn modelId="{818141E6-7E2C-4978-84F0-B79764B184F0}" type="presOf" srcId="{5BD1C18C-19CB-4339-9CD8-62359F14B84C}" destId="{47E48163-5F83-4220-AE38-88563209D708}" srcOrd="0" destOrd="0" presId="urn:microsoft.com/office/officeart/2008/layout/LinedList"/>
    <dgm:cxn modelId="{3889792E-553D-48C4-A4B6-4A7E7F88BB44}" type="presOf" srcId="{C193564B-6B91-4240-89E8-1330503EBD57}" destId="{D273C2E8-32CA-4275-96A6-535B1DEBC470}" srcOrd="0" destOrd="0" presId="urn:microsoft.com/office/officeart/2008/layout/LinedList"/>
    <dgm:cxn modelId="{137EFD6C-DF01-4695-B335-20DBFFB9437B}" srcId="{F02E98ED-84A5-4A69-959A-D1E3A4673DCA}" destId="{115D195A-0F35-41C2-9EDE-CE52BE34A176}" srcOrd="7" destOrd="0" parTransId="{8FD56644-B667-44D6-8266-4921D58D34AC}" sibTransId="{824620DD-8108-4282-8BB8-54065C3FB063}"/>
    <dgm:cxn modelId="{A86CF711-97E3-4B1C-B400-F6DBC6DD1F86}" srcId="{F02E98ED-84A5-4A69-959A-D1E3A4673DCA}" destId="{B0D9B699-AD9C-4D7C-AD74-AE87D78DA893}" srcOrd="9" destOrd="0" parTransId="{8876A5F8-EF5A-4CA8-92FD-DC420E6DF653}" sibTransId="{A9678E1D-0AFA-4CAE-8205-A0216E6090DB}"/>
    <dgm:cxn modelId="{99D3142D-9740-490E-AD60-C0826B057DD6}" srcId="{F02E98ED-84A5-4A69-959A-D1E3A4673DCA}" destId="{69B64593-D599-41F2-8084-F9EC873A124E}" srcOrd="6" destOrd="0" parTransId="{8DD35E45-4963-4329-A90A-F3636F2A14D5}" sibTransId="{9CBAACCE-CF0F-433B-B1D0-3E162786A751}"/>
    <dgm:cxn modelId="{E4873455-273C-4E2F-B1BD-A8209BC065CB}" srcId="{F02E98ED-84A5-4A69-959A-D1E3A4673DCA}" destId="{6560C81B-E693-4D19-B221-F4B07539EB25}" srcOrd="1" destOrd="0" parTransId="{97A50D8C-18EE-4F16-9FD3-8F6CA1B25397}" sibTransId="{360F0CBF-DC07-4D44-B8D5-1C56B6ED7872}"/>
    <dgm:cxn modelId="{329D4065-CB18-4BEA-8467-68871A103F62}" type="presOf" srcId="{B807E261-406B-4F07-BCFE-CA469CB585C6}" destId="{8F587B5A-E04B-4030-B9CA-68862D0ED056}" srcOrd="0" destOrd="0" presId="urn:microsoft.com/office/officeart/2008/layout/LinedList"/>
    <dgm:cxn modelId="{563D8F9E-20AA-418E-A30E-43F8D49BAEF7}" type="presOf" srcId="{69B64593-D599-41F2-8084-F9EC873A124E}" destId="{DB2E9090-88D9-46CB-A733-B895F450FEB9}" srcOrd="0" destOrd="0" presId="urn:microsoft.com/office/officeart/2008/layout/LinedList"/>
    <dgm:cxn modelId="{1A6D05CA-684A-46ED-B68C-D4436280BEA3}" srcId="{F02E98ED-84A5-4A69-959A-D1E3A4673DCA}" destId="{C193564B-6B91-4240-89E8-1330503EBD57}" srcOrd="4" destOrd="0" parTransId="{E96061C7-FFC5-4EA8-919B-11098CD5D7CE}" sibTransId="{90B57965-C55E-4C6F-A2A9-B47205217808}"/>
    <dgm:cxn modelId="{8BD26DA6-0FEF-4F78-B174-6F374D90282B}" type="presOf" srcId="{6560C81B-E693-4D19-B221-F4B07539EB25}" destId="{CD7D918A-BDF9-4A99-A564-1A4389D72463}" srcOrd="0" destOrd="0" presId="urn:microsoft.com/office/officeart/2008/layout/LinedList"/>
    <dgm:cxn modelId="{C215A141-E74C-4B66-A16C-17A8093ACEBE}" type="presOf" srcId="{115D195A-0F35-41C2-9EDE-CE52BE34A176}" destId="{BCA767A5-EC37-4437-B3B2-5C1B89635116}" srcOrd="0" destOrd="0" presId="urn:microsoft.com/office/officeart/2008/layout/LinedList"/>
    <dgm:cxn modelId="{3AE0D815-BC71-4F18-AD71-9F0624B05BC0}" srcId="{F02E98ED-84A5-4A69-959A-D1E3A4673DCA}" destId="{59ACCA49-BED6-47B2-BE48-93D181272D62}" srcOrd="3" destOrd="0" parTransId="{DD046EA9-04DC-45F6-9710-3CF08348598B}" sibTransId="{DCCFCD8E-4A75-48A9-A111-9AD0E898E299}"/>
    <dgm:cxn modelId="{EFC3F263-21F1-464F-8201-A78F13ABF6E5}" type="presParOf" srcId="{12C97EAA-3C0F-405D-AAB2-A8A4C17947D8}" destId="{FBD15FB9-0BFF-445F-9BF7-65B9F7B41C4A}" srcOrd="0" destOrd="0" presId="urn:microsoft.com/office/officeart/2008/layout/LinedList"/>
    <dgm:cxn modelId="{E5FA3391-D60F-434B-A318-834C5A925992}" type="presParOf" srcId="{12C97EAA-3C0F-405D-AAB2-A8A4C17947D8}" destId="{6AB0A458-75FE-49C0-9821-E247CCBEC30E}" srcOrd="1" destOrd="0" presId="urn:microsoft.com/office/officeart/2008/layout/LinedList"/>
    <dgm:cxn modelId="{583583D9-84A7-4080-8623-B04E7A3B0660}" type="presParOf" srcId="{6AB0A458-75FE-49C0-9821-E247CCBEC30E}" destId="{D0B5FC5A-AA9F-4ECF-B6B8-3200B6DCBFEF}" srcOrd="0" destOrd="0" presId="urn:microsoft.com/office/officeart/2008/layout/LinedList"/>
    <dgm:cxn modelId="{0933A637-E6CF-446F-A2C8-1FDFEF102F78}" type="presParOf" srcId="{6AB0A458-75FE-49C0-9821-E247CCBEC30E}" destId="{4515222F-5475-4EFD-A68E-7ED696D20FE4}" srcOrd="1" destOrd="0" presId="urn:microsoft.com/office/officeart/2008/layout/LinedList"/>
    <dgm:cxn modelId="{53F29263-C6EF-4F94-B3EA-6BB6CE00B0E4}" type="presParOf" srcId="{12C97EAA-3C0F-405D-AAB2-A8A4C17947D8}" destId="{AF0BC7A9-9020-4F3D-9642-AB6B037320C2}" srcOrd="2" destOrd="0" presId="urn:microsoft.com/office/officeart/2008/layout/LinedList"/>
    <dgm:cxn modelId="{FB8B03DD-286B-47CD-862A-612B52986138}" type="presParOf" srcId="{12C97EAA-3C0F-405D-AAB2-A8A4C17947D8}" destId="{829A1180-EC6D-4C8D-8E72-B391985B4AC3}" srcOrd="3" destOrd="0" presId="urn:microsoft.com/office/officeart/2008/layout/LinedList"/>
    <dgm:cxn modelId="{C94AEB46-AE6D-43BF-8292-380C6CFF737E}" type="presParOf" srcId="{829A1180-EC6D-4C8D-8E72-B391985B4AC3}" destId="{CD7D918A-BDF9-4A99-A564-1A4389D72463}" srcOrd="0" destOrd="0" presId="urn:microsoft.com/office/officeart/2008/layout/LinedList"/>
    <dgm:cxn modelId="{A170897C-9CA6-4716-B17A-504D8F48F67F}" type="presParOf" srcId="{829A1180-EC6D-4C8D-8E72-B391985B4AC3}" destId="{5D5F8D24-C87E-4517-AF47-87F174CAD949}" srcOrd="1" destOrd="0" presId="urn:microsoft.com/office/officeart/2008/layout/LinedList"/>
    <dgm:cxn modelId="{EDD29B8A-7C0A-4345-BFC6-A30FB5FCA100}" type="presParOf" srcId="{12C97EAA-3C0F-405D-AAB2-A8A4C17947D8}" destId="{F2361B4E-3DAD-4E05-8E62-A6ED39B283AA}" srcOrd="4" destOrd="0" presId="urn:microsoft.com/office/officeart/2008/layout/LinedList"/>
    <dgm:cxn modelId="{D3E023A2-5D9D-4BEF-B783-DBB2ABBC9566}" type="presParOf" srcId="{12C97EAA-3C0F-405D-AAB2-A8A4C17947D8}" destId="{6453853C-7CAF-4B15-BE44-3106AF57637D}" srcOrd="5" destOrd="0" presId="urn:microsoft.com/office/officeart/2008/layout/LinedList"/>
    <dgm:cxn modelId="{D5774727-6568-4595-B5D1-C56A00F8B107}" type="presParOf" srcId="{6453853C-7CAF-4B15-BE44-3106AF57637D}" destId="{47E48163-5F83-4220-AE38-88563209D708}" srcOrd="0" destOrd="0" presId="urn:microsoft.com/office/officeart/2008/layout/LinedList"/>
    <dgm:cxn modelId="{2D5B3DBB-B05C-4888-BBAD-B5EF34415FD9}" type="presParOf" srcId="{6453853C-7CAF-4B15-BE44-3106AF57637D}" destId="{C0C775BB-9324-419F-990F-58B18C16A20A}" srcOrd="1" destOrd="0" presId="urn:microsoft.com/office/officeart/2008/layout/LinedList"/>
    <dgm:cxn modelId="{8D80D52E-0F62-409F-ACAB-0C8297E9C2B3}" type="presParOf" srcId="{12C97EAA-3C0F-405D-AAB2-A8A4C17947D8}" destId="{D745CB44-61A7-45F7-9BAA-D90340C49013}" srcOrd="6" destOrd="0" presId="urn:microsoft.com/office/officeart/2008/layout/LinedList"/>
    <dgm:cxn modelId="{B8CD841A-A485-4C93-83BF-41802C11250A}" type="presParOf" srcId="{12C97EAA-3C0F-405D-AAB2-A8A4C17947D8}" destId="{4C47ECDE-FF52-4C6D-A32E-731959C977EF}" srcOrd="7" destOrd="0" presId="urn:microsoft.com/office/officeart/2008/layout/LinedList"/>
    <dgm:cxn modelId="{F1082AB4-B967-41B0-BC7D-B7F9A7888328}" type="presParOf" srcId="{4C47ECDE-FF52-4C6D-A32E-731959C977EF}" destId="{54F8A3E0-3EDB-40F7-A1E2-F73337E6E2BD}" srcOrd="0" destOrd="0" presId="urn:microsoft.com/office/officeart/2008/layout/LinedList"/>
    <dgm:cxn modelId="{A00C72FC-E094-462D-992E-3C7910D7CFBB}" type="presParOf" srcId="{4C47ECDE-FF52-4C6D-A32E-731959C977EF}" destId="{1C038C27-619B-4A80-88AE-D41A527724A4}" srcOrd="1" destOrd="0" presId="urn:microsoft.com/office/officeart/2008/layout/LinedList"/>
    <dgm:cxn modelId="{A2B88BD0-6DF3-4C5D-B44B-824B26547C08}" type="presParOf" srcId="{12C97EAA-3C0F-405D-AAB2-A8A4C17947D8}" destId="{B8E86CB0-ABED-4248-A307-EEC002AEBCA1}" srcOrd="8" destOrd="0" presId="urn:microsoft.com/office/officeart/2008/layout/LinedList"/>
    <dgm:cxn modelId="{142CEBB7-EA95-4773-954E-11C2CA173DCD}" type="presParOf" srcId="{12C97EAA-3C0F-405D-AAB2-A8A4C17947D8}" destId="{68662ED3-E284-4B13-9004-7DB8449C9AF0}" srcOrd="9" destOrd="0" presId="urn:microsoft.com/office/officeart/2008/layout/LinedList"/>
    <dgm:cxn modelId="{9E4819D8-E1F5-4E44-8E74-2A92DD218BA4}" type="presParOf" srcId="{68662ED3-E284-4B13-9004-7DB8449C9AF0}" destId="{D273C2E8-32CA-4275-96A6-535B1DEBC470}" srcOrd="0" destOrd="0" presId="urn:microsoft.com/office/officeart/2008/layout/LinedList"/>
    <dgm:cxn modelId="{AF282FF6-3F34-4C9C-A554-99170F37539D}" type="presParOf" srcId="{68662ED3-E284-4B13-9004-7DB8449C9AF0}" destId="{867ADF8A-8D64-4CA9-BD28-742CB14A0BE2}" srcOrd="1" destOrd="0" presId="urn:microsoft.com/office/officeart/2008/layout/LinedList"/>
    <dgm:cxn modelId="{FD0E63E8-1A80-4B01-B2ED-EE7B237495C3}" type="presParOf" srcId="{12C97EAA-3C0F-405D-AAB2-A8A4C17947D8}" destId="{1C8B7950-76BB-46DF-B2BC-7AF8B7E8EA17}" srcOrd="10" destOrd="0" presId="urn:microsoft.com/office/officeart/2008/layout/LinedList"/>
    <dgm:cxn modelId="{8C80AA0C-CFBB-46E7-90FA-B7F5B14E4C58}" type="presParOf" srcId="{12C97EAA-3C0F-405D-AAB2-A8A4C17947D8}" destId="{FBA917B1-766A-4F90-8C4F-6C6A9EA8807A}" srcOrd="11" destOrd="0" presId="urn:microsoft.com/office/officeart/2008/layout/LinedList"/>
    <dgm:cxn modelId="{DCB6BF06-A600-4174-8268-266431AA069E}" type="presParOf" srcId="{FBA917B1-766A-4F90-8C4F-6C6A9EA8807A}" destId="{2C037268-5875-45C7-B165-C7B5D118AC77}" srcOrd="0" destOrd="0" presId="urn:microsoft.com/office/officeart/2008/layout/LinedList"/>
    <dgm:cxn modelId="{C63E73E9-DB17-4213-99B2-A86BB5E6C2AC}" type="presParOf" srcId="{FBA917B1-766A-4F90-8C4F-6C6A9EA8807A}" destId="{DABABF7B-AF88-4265-BD67-8876BAA662F4}" srcOrd="1" destOrd="0" presId="urn:microsoft.com/office/officeart/2008/layout/LinedList"/>
    <dgm:cxn modelId="{A302E515-F75A-48AE-B3CF-12018D1E90BC}" type="presParOf" srcId="{12C97EAA-3C0F-405D-AAB2-A8A4C17947D8}" destId="{7B5214DF-239E-4871-80D3-F0C84C399F63}" srcOrd="12" destOrd="0" presId="urn:microsoft.com/office/officeart/2008/layout/LinedList"/>
    <dgm:cxn modelId="{4E347CD2-CFDD-468A-9373-80BCF3B309C7}" type="presParOf" srcId="{12C97EAA-3C0F-405D-AAB2-A8A4C17947D8}" destId="{AE48A9A3-1952-4BC5-B490-4B984EC4F3A6}" srcOrd="13" destOrd="0" presId="urn:microsoft.com/office/officeart/2008/layout/LinedList"/>
    <dgm:cxn modelId="{3FA24499-D301-47DF-8D47-6FB0AF56BBD8}" type="presParOf" srcId="{AE48A9A3-1952-4BC5-B490-4B984EC4F3A6}" destId="{DB2E9090-88D9-46CB-A733-B895F450FEB9}" srcOrd="0" destOrd="0" presId="urn:microsoft.com/office/officeart/2008/layout/LinedList"/>
    <dgm:cxn modelId="{CF30B1BA-780C-4C4B-8BC6-38BBFA1DB03B}" type="presParOf" srcId="{AE48A9A3-1952-4BC5-B490-4B984EC4F3A6}" destId="{E750F565-5932-4123-AC22-CC828F4B8954}" srcOrd="1" destOrd="0" presId="urn:microsoft.com/office/officeart/2008/layout/LinedList"/>
    <dgm:cxn modelId="{05BB9FE3-C73F-4A7D-8795-CFB8D1D0C357}" type="presParOf" srcId="{12C97EAA-3C0F-405D-AAB2-A8A4C17947D8}" destId="{80DBD882-E328-481F-9FC5-F3192A226AC6}" srcOrd="14" destOrd="0" presId="urn:microsoft.com/office/officeart/2008/layout/LinedList"/>
    <dgm:cxn modelId="{20FEDAFF-57B4-4E59-B52F-6397836F424E}" type="presParOf" srcId="{12C97EAA-3C0F-405D-AAB2-A8A4C17947D8}" destId="{35D1D3EC-74EE-472A-9744-A768D37D0A16}" srcOrd="15" destOrd="0" presId="urn:microsoft.com/office/officeart/2008/layout/LinedList"/>
    <dgm:cxn modelId="{E1523B65-C0DF-4B65-8A85-3CAB0EE962F9}" type="presParOf" srcId="{35D1D3EC-74EE-472A-9744-A768D37D0A16}" destId="{BCA767A5-EC37-4437-B3B2-5C1B89635116}" srcOrd="0" destOrd="0" presId="urn:microsoft.com/office/officeart/2008/layout/LinedList"/>
    <dgm:cxn modelId="{D8196AD0-B974-4EAA-BBF9-9537D64FB12C}" type="presParOf" srcId="{35D1D3EC-74EE-472A-9744-A768D37D0A16}" destId="{1A4C787C-96F0-43C4-B1C9-62A99E0A9A96}" srcOrd="1" destOrd="0" presId="urn:microsoft.com/office/officeart/2008/layout/LinedList"/>
    <dgm:cxn modelId="{9CC602E3-CDDE-40B6-B966-C5395F9A3808}" type="presParOf" srcId="{12C97EAA-3C0F-405D-AAB2-A8A4C17947D8}" destId="{CB1225F8-9C1B-437B-B15D-813204702093}" srcOrd="16" destOrd="0" presId="urn:microsoft.com/office/officeart/2008/layout/LinedList"/>
    <dgm:cxn modelId="{50F2B25F-5778-4FE0-B7EE-A7C736632EF5}" type="presParOf" srcId="{12C97EAA-3C0F-405D-AAB2-A8A4C17947D8}" destId="{44F6D7A4-A324-473B-B33E-5BB1FAB53B38}" srcOrd="17" destOrd="0" presId="urn:microsoft.com/office/officeart/2008/layout/LinedList"/>
    <dgm:cxn modelId="{03D59E98-DF3E-4248-B596-D1964F99A848}" type="presParOf" srcId="{44F6D7A4-A324-473B-B33E-5BB1FAB53B38}" destId="{8F587B5A-E04B-4030-B9CA-68862D0ED056}" srcOrd="0" destOrd="0" presId="urn:microsoft.com/office/officeart/2008/layout/LinedList"/>
    <dgm:cxn modelId="{450A13FA-15D6-43FB-ADA4-5DA79C21CBDC}" type="presParOf" srcId="{44F6D7A4-A324-473B-B33E-5BB1FAB53B38}" destId="{55B02371-620F-4EED-ABE6-C6C5A6F8228A}" srcOrd="1" destOrd="0" presId="urn:microsoft.com/office/officeart/2008/layout/LinedList"/>
    <dgm:cxn modelId="{196904D8-D0E4-4F4C-8B5C-7C7BE46F9CF0}" type="presParOf" srcId="{12C97EAA-3C0F-405D-AAB2-A8A4C17947D8}" destId="{5001EA87-8FF3-42C9-9F5C-B7808AD11971}" srcOrd="18" destOrd="0" presId="urn:microsoft.com/office/officeart/2008/layout/LinedList"/>
    <dgm:cxn modelId="{6D3BC87B-E039-4994-9825-FB16E903655D}" type="presParOf" srcId="{12C97EAA-3C0F-405D-AAB2-A8A4C17947D8}" destId="{2296770D-3F97-4F54-B4F8-6E0BDC9FDAF4}" srcOrd="19" destOrd="0" presId="urn:microsoft.com/office/officeart/2008/layout/LinedList"/>
    <dgm:cxn modelId="{2784818B-CAB9-4E70-AA15-646723C9116F}" type="presParOf" srcId="{2296770D-3F97-4F54-B4F8-6E0BDC9FDAF4}" destId="{2366661C-6317-4165-847A-988F38B6D05D}" srcOrd="0" destOrd="0" presId="urn:microsoft.com/office/officeart/2008/layout/LinedList"/>
    <dgm:cxn modelId="{5EC4312B-4A16-4B82-BAC5-41E621F6F236}" type="presParOf" srcId="{2296770D-3F97-4F54-B4F8-6E0BDC9FDAF4}" destId="{AF3BBE83-21C7-4E2F-9EAE-AA23EDDA6A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2E98ED-84A5-4A69-959A-D1E3A4673DC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</dgm:pt>
    <dgm:pt modelId="{536A9EEE-6DCB-4926-8D94-6D284606F7CB}">
      <dgm:prSet phldrT="[Текст]"/>
      <dgm:spPr/>
      <dgm:t>
        <a:bodyPr/>
        <a:lstStyle/>
        <a:p>
          <a:pPr algn="just"/>
          <a:r>
            <a:rPr lang="ru-RU" dirty="0"/>
            <a:t>1. Делает мёд</a:t>
          </a:r>
        </a:p>
      </dgm:t>
    </dgm:pt>
    <dgm:pt modelId="{AA3BDB98-7916-481F-A848-6CC5ADA8C1D4}" type="parTrans" cxnId="{34D8CCE7-F71F-431C-B3A9-55257CA67370}">
      <dgm:prSet/>
      <dgm:spPr/>
      <dgm:t>
        <a:bodyPr/>
        <a:lstStyle/>
        <a:p>
          <a:endParaRPr lang="ru-RU"/>
        </a:p>
      </dgm:t>
    </dgm:pt>
    <dgm:pt modelId="{ED67D5C4-5E62-4D53-99B3-AAE928AEC188}" type="sibTrans" cxnId="{34D8CCE7-F71F-431C-B3A9-55257CA67370}">
      <dgm:prSet/>
      <dgm:spPr/>
      <dgm:t>
        <a:bodyPr/>
        <a:lstStyle/>
        <a:p>
          <a:endParaRPr lang="ru-RU"/>
        </a:p>
      </dgm:t>
    </dgm:pt>
    <dgm:pt modelId="{B807E261-406B-4F07-BCFE-CA469CB585C6}">
      <dgm:prSet phldrT="[Текст]"/>
      <dgm:spPr/>
      <dgm:t>
        <a:bodyPr/>
        <a:lstStyle/>
        <a:p>
          <a:pPr algn="just"/>
          <a:r>
            <a:rPr lang="ru-RU" dirty="0"/>
            <a:t>9.</a:t>
          </a:r>
        </a:p>
      </dgm:t>
    </dgm:pt>
    <dgm:pt modelId="{52409266-B3CF-4FFD-ADEA-67D054D7FC44}" type="parTrans" cxnId="{DD0074EF-FE05-4125-94E3-9143C3266802}">
      <dgm:prSet/>
      <dgm:spPr/>
      <dgm:t>
        <a:bodyPr/>
        <a:lstStyle/>
        <a:p>
          <a:endParaRPr lang="ru-RU"/>
        </a:p>
      </dgm:t>
    </dgm:pt>
    <dgm:pt modelId="{ED4E1703-3EAD-46C8-A844-B5541D6712C6}" type="sibTrans" cxnId="{DD0074EF-FE05-4125-94E3-9143C3266802}">
      <dgm:prSet/>
      <dgm:spPr/>
      <dgm:t>
        <a:bodyPr/>
        <a:lstStyle/>
        <a:p>
          <a:endParaRPr lang="ru-RU"/>
        </a:p>
      </dgm:t>
    </dgm:pt>
    <dgm:pt modelId="{916C4DEA-20D7-4678-AC25-A0383BDCBE96}">
      <dgm:prSet phldrT="[Текст]"/>
      <dgm:spPr/>
      <dgm:t>
        <a:bodyPr/>
        <a:lstStyle/>
        <a:p>
          <a:pPr algn="just"/>
          <a:r>
            <a:rPr lang="ru-RU" dirty="0"/>
            <a:t>6.</a:t>
          </a:r>
        </a:p>
      </dgm:t>
    </dgm:pt>
    <dgm:pt modelId="{6D5714CC-5CD3-4049-9075-151780944541}" type="parTrans" cxnId="{AD393437-129C-4BBD-B85E-E56C3695D085}">
      <dgm:prSet/>
      <dgm:spPr/>
      <dgm:t>
        <a:bodyPr/>
        <a:lstStyle/>
        <a:p>
          <a:endParaRPr lang="ru-RU"/>
        </a:p>
      </dgm:t>
    </dgm:pt>
    <dgm:pt modelId="{26EE1146-8E1A-489D-9505-D2D437CB7BC3}" type="sibTrans" cxnId="{AD393437-129C-4BBD-B85E-E56C3695D085}">
      <dgm:prSet/>
      <dgm:spPr/>
      <dgm:t>
        <a:bodyPr/>
        <a:lstStyle/>
        <a:p>
          <a:endParaRPr lang="ru-RU"/>
        </a:p>
      </dgm:t>
    </dgm:pt>
    <dgm:pt modelId="{69B64593-D599-41F2-8084-F9EC873A124E}">
      <dgm:prSet phldrT="[Текст]"/>
      <dgm:spPr/>
      <dgm:t>
        <a:bodyPr/>
        <a:lstStyle/>
        <a:p>
          <a:pPr algn="just"/>
          <a:r>
            <a:rPr lang="ru-RU" dirty="0"/>
            <a:t>7.</a:t>
          </a:r>
        </a:p>
      </dgm:t>
    </dgm:pt>
    <dgm:pt modelId="{8DD35E45-4963-4329-A90A-F3636F2A14D5}" type="parTrans" cxnId="{99D3142D-9740-490E-AD60-C0826B057DD6}">
      <dgm:prSet/>
      <dgm:spPr/>
      <dgm:t>
        <a:bodyPr/>
        <a:lstStyle/>
        <a:p>
          <a:endParaRPr lang="ru-RU"/>
        </a:p>
      </dgm:t>
    </dgm:pt>
    <dgm:pt modelId="{9CBAACCE-CF0F-433B-B1D0-3E162786A751}" type="sibTrans" cxnId="{99D3142D-9740-490E-AD60-C0826B057DD6}">
      <dgm:prSet/>
      <dgm:spPr/>
      <dgm:t>
        <a:bodyPr/>
        <a:lstStyle/>
        <a:p>
          <a:endParaRPr lang="ru-RU"/>
        </a:p>
      </dgm:t>
    </dgm:pt>
    <dgm:pt modelId="{115D195A-0F35-41C2-9EDE-CE52BE34A176}">
      <dgm:prSet phldrT="[Текст]"/>
      <dgm:spPr/>
      <dgm:t>
        <a:bodyPr/>
        <a:lstStyle/>
        <a:p>
          <a:pPr algn="just"/>
          <a:r>
            <a:rPr lang="ru-RU" dirty="0"/>
            <a:t>8.</a:t>
          </a:r>
        </a:p>
      </dgm:t>
    </dgm:pt>
    <dgm:pt modelId="{8FD56644-B667-44D6-8266-4921D58D34AC}" type="parTrans" cxnId="{137EFD6C-DF01-4695-B335-20DBFFB9437B}">
      <dgm:prSet/>
      <dgm:spPr/>
      <dgm:t>
        <a:bodyPr/>
        <a:lstStyle/>
        <a:p>
          <a:endParaRPr lang="ru-RU"/>
        </a:p>
      </dgm:t>
    </dgm:pt>
    <dgm:pt modelId="{824620DD-8108-4282-8BB8-54065C3FB063}" type="sibTrans" cxnId="{137EFD6C-DF01-4695-B335-20DBFFB9437B}">
      <dgm:prSet/>
      <dgm:spPr/>
      <dgm:t>
        <a:bodyPr/>
        <a:lstStyle/>
        <a:p>
          <a:endParaRPr lang="ru-RU"/>
        </a:p>
      </dgm:t>
    </dgm:pt>
    <dgm:pt modelId="{C193564B-6B91-4240-89E8-1330503EBD57}">
      <dgm:prSet phldrT="[Текст]"/>
      <dgm:spPr/>
      <dgm:t>
        <a:bodyPr/>
        <a:lstStyle/>
        <a:p>
          <a:pPr algn="just"/>
          <a:r>
            <a:rPr lang="ru-RU" dirty="0"/>
            <a:t>5.</a:t>
          </a:r>
        </a:p>
      </dgm:t>
    </dgm:pt>
    <dgm:pt modelId="{E96061C7-FFC5-4EA8-919B-11098CD5D7CE}" type="parTrans" cxnId="{1A6D05CA-684A-46ED-B68C-D4436280BEA3}">
      <dgm:prSet/>
      <dgm:spPr/>
      <dgm:t>
        <a:bodyPr/>
        <a:lstStyle/>
        <a:p>
          <a:endParaRPr lang="ru-RU"/>
        </a:p>
      </dgm:t>
    </dgm:pt>
    <dgm:pt modelId="{90B57965-C55E-4C6F-A2A9-B47205217808}" type="sibTrans" cxnId="{1A6D05CA-684A-46ED-B68C-D4436280BEA3}">
      <dgm:prSet/>
      <dgm:spPr/>
      <dgm:t>
        <a:bodyPr/>
        <a:lstStyle/>
        <a:p>
          <a:endParaRPr lang="ru-RU"/>
        </a:p>
      </dgm:t>
    </dgm:pt>
    <dgm:pt modelId="{6560C81B-E693-4D19-B221-F4B07539EB25}">
      <dgm:prSet phldrT="[Текст]"/>
      <dgm:spPr/>
      <dgm:t>
        <a:bodyPr/>
        <a:lstStyle/>
        <a:p>
          <a:pPr algn="just"/>
          <a:r>
            <a:rPr lang="ru-RU" dirty="0"/>
            <a:t>2.</a:t>
          </a:r>
        </a:p>
      </dgm:t>
    </dgm:pt>
    <dgm:pt modelId="{97A50D8C-18EE-4F16-9FD3-8F6CA1B25397}" type="parTrans" cxnId="{E4873455-273C-4E2F-B1BD-A8209BC065CB}">
      <dgm:prSet/>
      <dgm:spPr/>
      <dgm:t>
        <a:bodyPr/>
        <a:lstStyle/>
        <a:p>
          <a:endParaRPr lang="ru-RU"/>
        </a:p>
      </dgm:t>
    </dgm:pt>
    <dgm:pt modelId="{360F0CBF-DC07-4D44-B8D5-1C56B6ED7872}" type="sibTrans" cxnId="{E4873455-273C-4E2F-B1BD-A8209BC065CB}">
      <dgm:prSet/>
      <dgm:spPr/>
      <dgm:t>
        <a:bodyPr/>
        <a:lstStyle/>
        <a:p>
          <a:endParaRPr lang="ru-RU"/>
        </a:p>
      </dgm:t>
    </dgm:pt>
    <dgm:pt modelId="{5BD1C18C-19CB-4339-9CD8-62359F14B84C}">
      <dgm:prSet phldrT="[Текст]"/>
      <dgm:spPr/>
      <dgm:t>
        <a:bodyPr/>
        <a:lstStyle/>
        <a:p>
          <a:pPr algn="just"/>
          <a:r>
            <a:rPr lang="ru-RU" dirty="0"/>
            <a:t>3.</a:t>
          </a:r>
        </a:p>
      </dgm:t>
    </dgm:pt>
    <dgm:pt modelId="{FE7D3C4D-BB4D-4B61-BBBE-0D218057D927}" type="parTrans" cxnId="{154F86F3-5E09-4457-943D-AAB42D3693F5}">
      <dgm:prSet/>
      <dgm:spPr/>
      <dgm:t>
        <a:bodyPr/>
        <a:lstStyle/>
        <a:p>
          <a:endParaRPr lang="ru-RU"/>
        </a:p>
      </dgm:t>
    </dgm:pt>
    <dgm:pt modelId="{EDFBCA67-36F4-44D9-9353-70E57A6545D3}" type="sibTrans" cxnId="{154F86F3-5E09-4457-943D-AAB42D3693F5}">
      <dgm:prSet/>
      <dgm:spPr/>
      <dgm:t>
        <a:bodyPr/>
        <a:lstStyle/>
        <a:p>
          <a:endParaRPr lang="ru-RU"/>
        </a:p>
      </dgm:t>
    </dgm:pt>
    <dgm:pt modelId="{59ACCA49-BED6-47B2-BE48-93D181272D62}">
      <dgm:prSet phldrT="[Текст]"/>
      <dgm:spPr/>
      <dgm:t>
        <a:bodyPr/>
        <a:lstStyle/>
        <a:p>
          <a:pPr algn="just"/>
          <a:r>
            <a:rPr lang="ru-RU" dirty="0"/>
            <a:t>4.</a:t>
          </a:r>
        </a:p>
      </dgm:t>
    </dgm:pt>
    <dgm:pt modelId="{DD046EA9-04DC-45F6-9710-3CF08348598B}" type="parTrans" cxnId="{3AE0D815-BC71-4F18-AD71-9F0624B05BC0}">
      <dgm:prSet/>
      <dgm:spPr/>
      <dgm:t>
        <a:bodyPr/>
        <a:lstStyle/>
        <a:p>
          <a:endParaRPr lang="ru-RU"/>
        </a:p>
      </dgm:t>
    </dgm:pt>
    <dgm:pt modelId="{DCCFCD8E-4A75-48A9-A111-9AD0E898E299}" type="sibTrans" cxnId="{3AE0D815-BC71-4F18-AD71-9F0624B05BC0}">
      <dgm:prSet/>
      <dgm:spPr/>
      <dgm:t>
        <a:bodyPr/>
        <a:lstStyle/>
        <a:p>
          <a:endParaRPr lang="ru-RU"/>
        </a:p>
      </dgm:t>
    </dgm:pt>
    <dgm:pt modelId="{B0D9B699-AD9C-4D7C-AD74-AE87D78DA893}">
      <dgm:prSet phldrT="[Текст]"/>
      <dgm:spPr/>
      <dgm:t>
        <a:bodyPr/>
        <a:lstStyle/>
        <a:p>
          <a:pPr algn="just"/>
          <a:r>
            <a:rPr lang="ru-RU" dirty="0"/>
            <a:t>10.</a:t>
          </a:r>
        </a:p>
      </dgm:t>
    </dgm:pt>
    <dgm:pt modelId="{8876A5F8-EF5A-4CA8-92FD-DC420E6DF653}" type="parTrans" cxnId="{A86CF711-97E3-4B1C-B400-F6DBC6DD1F86}">
      <dgm:prSet/>
      <dgm:spPr/>
      <dgm:t>
        <a:bodyPr/>
        <a:lstStyle/>
        <a:p>
          <a:endParaRPr lang="ru-RU"/>
        </a:p>
      </dgm:t>
    </dgm:pt>
    <dgm:pt modelId="{A9678E1D-0AFA-4CAE-8205-A0216E6090DB}" type="sibTrans" cxnId="{A86CF711-97E3-4B1C-B400-F6DBC6DD1F86}">
      <dgm:prSet/>
      <dgm:spPr/>
      <dgm:t>
        <a:bodyPr/>
        <a:lstStyle/>
        <a:p>
          <a:endParaRPr lang="ru-RU"/>
        </a:p>
      </dgm:t>
    </dgm:pt>
    <dgm:pt modelId="{12C97EAA-3C0F-405D-AAB2-A8A4C17947D8}" type="pres">
      <dgm:prSet presAssocID="{F02E98ED-84A5-4A69-959A-D1E3A4673DCA}" presName="vert0" presStyleCnt="0">
        <dgm:presLayoutVars>
          <dgm:dir/>
          <dgm:animOne val="branch"/>
          <dgm:animLvl val="lvl"/>
        </dgm:presLayoutVars>
      </dgm:prSet>
      <dgm:spPr/>
    </dgm:pt>
    <dgm:pt modelId="{FBD15FB9-0BFF-445F-9BF7-65B9F7B41C4A}" type="pres">
      <dgm:prSet presAssocID="{536A9EEE-6DCB-4926-8D94-6D284606F7CB}" presName="thickLine" presStyleLbl="alignNode1" presStyleIdx="0" presStyleCnt="10"/>
      <dgm:spPr/>
    </dgm:pt>
    <dgm:pt modelId="{6AB0A458-75FE-49C0-9821-E247CCBEC30E}" type="pres">
      <dgm:prSet presAssocID="{536A9EEE-6DCB-4926-8D94-6D284606F7CB}" presName="horz1" presStyleCnt="0"/>
      <dgm:spPr/>
    </dgm:pt>
    <dgm:pt modelId="{D0B5FC5A-AA9F-4ECF-B6B8-3200B6DCBFEF}" type="pres">
      <dgm:prSet presAssocID="{536A9EEE-6DCB-4926-8D94-6D284606F7CB}" presName="tx1" presStyleLbl="revTx" presStyleIdx="0" presStyleCnt="10"/>
      <dgm:spPr/>
      <dgm:t>
        <a:bodyPr/>
        <a:lstStyle/>
        <a:p>
          <a:endParaRPr lang="ru-RU"/>
        </a:p>
      </dgm:t>
    </dgm:pt>
    <dgm:pt modelId="{4515222F-5475-4EFD-A68E-7ED696D20FE4}" type="pres">
      <dgm:prSet presAssocID="{536A9EEE-6DCB-4926-8D94-6D284606F7CB}" presName="vert1" presStyleCnt="0"/>
      <dgm:spPr/>
    </dgm:pt>
    <dgm:pt modelId="{AF0BC7A9-9020-4F3D-9642-AB6B037320C2}" type="pres">
      <dgm:prSet presAssocID="{6560C81B-E693-4D19-B221-F4B07539EB25}" presName="thickLine" presStyleLbl="alignNode1" presStyleIdx="1" presStyleCnt="10"/>
      <dgm:spPr/>
    </dgm:pt>
    <dgm:pt modelId="{829A1180-EC6D-4C8D-8E72-B391985B4AC3}" type="pres">
      <dgm:prSet presAssocID="{6560C81B-E693-4D19-B221-F4B07539EB25}" presName="horz1" presStyleCnt="0"/>
      <dgm:spPr/>
    </dgm:pt>
    <dgm:pt modelId="{CD7D918A-BDF9-4A99-A564-1A4389D72463}" type="pres">
      <dgm:prSet presAssocID="{6560C81B-E693-4D19-B221-F4B07539EB25}" presName="tx1" presStyleLbl="revTx" presStyleIdx="1" presStyleCnt="10"/>
      <dgm:spPr/>
      <dgm:t>
        <a:bodyPr/>
        <a:lstStyle/>
        <a:p>
          <a:endParaRPr lang="ru-RU"/>
        </a:p>
      </dgm:t>
    </dgm:pt>
    <dgm:pt modelId="{5D5F8D24-C87E-4517-AF47-87F174CAD949}" type="pres">
      <dgm:prSet presAssocID="{6560C81B-E693-4D19-B221-F4B07539EB25}" presName="vert1" presStyleCnt="0"/>
      <dgm:spPr/>
    </dgm:pt>
    <dgm:pt modelId="{F2361B4E-3DAD-4E05-8E62-A6ED39B283AA}" type="pres">
      <dgm:prSet presAssocID="{5BD1C18C-19CB-4339-9CD8-62359F14B84C}" presName="thickLine" presStyleLbl="alignNode1" presStyleIdx="2" presStyleCnt="10"/>
      <dgm:spPr/>
    </dgm:pt>
    <dgm:pt modelId="{6453853C-7CAF-4B15-BE44-3106AF57637D}" type="pres">
      <dgm:prSet presAssocID="{5BD1C18C-19CB-4339-9CD8-62359F14B84C}" presName="horz1" presStyleCnt="0"/>
      <dgm:spPr/>
    </dgm:pt>
    <dgm:pt modelId="{47E48163-5F83-4220-AE38-88563209D708}" type="pres">
      <dgm:prSet presAssocID="{5BD1C18C-19CB-4339-9CD8-62359F14B84C}" presName="tx1" presStyleLbl="revTx" presStyleIdx="2" presStyleCnt="10"/>
      <dgm:spPr/>
      <dgm:t>
        <a:bodyPr/>
        <a:lstStyle/>
        <a:p>
          <a:endParaRPr lang="ru-RU"/>
        </a:p>
      </dgm:t>
    </dgm:pt>
    <dgm:pt modelId="{C0C775BB-9324-419F-990F-58B18C16A20A}" type="pres">
      <dgm:prSet presAssocID="{5BD1C18C-19CB-4339-9CD8-62359F14B84C}" presName="vert1" presStyleCnt="0"/>
      <dgm:spPr/>
    </dgm:pt>
    <dgm:pt modelId="{D745CB44-61A7-45F7-9BAA-D90340C49013}" type="pres">
      <dgm:prSet presAssocID="{59ACCA49-BED6-47B2-BE48-93D181272D62}" presName="thickLine" presStyleLbl="alignNode1" presStyleIdx="3" presStyleCnt="10"/>
      <dgm:spPr/>
    </dgm:pt>
    <dgm:pt modelId="{4C47ECDE-FF52-4C6D-A32E-731959C977EF}" type="pres">
      <dgm:prSet presAssocID="{59ACCA49-BED6-47B2-BE48-93D181272D62}" presName="horz1" presStyleCnt="0"/>
      <dgm:spPr/>
    </dgm:pt>
    <dgm:pt modelId="{54F8A3E0-3EDB-40F7-A1E2-F73337E6E2BD}" type="pres">
      <dgm:prSet presAssocID="{59ACCA49-BED6-47B2-BE48-93D181272D62}" presName="tx1" presStyleLbl="revTx" presStyleIdx="3" presStyleCnt="10"/>
      <dgm:spPr/>
      <dgm:t>
        <a:bodyPr/>
        <a:lstStyle/>
        <a:p>
          <a:endParaRPr lang="ru-RU"/>
        </a:p>
      </dgm:t>
    </dgm:pt>
    <dgm:pt modelId="{1C038C27-619B-4A80-88AE-D41A527724A4}" type="pres">
      <dgm:prSet presAssocID="{59ACCA49-BED6-47B2-BE48-93D181272D62}" presName="vert1" presStyleCnt="0"/>
      <dgm:spPr/>
    </dgm:pt>
    <dgm:pt modelId="{B8E86CB0-ABED-4248-A307-EEC002AEBCA1}" type="pres">
      <dgm:prSet presAssocID="{C193564B-6B91-4240-89E8-1330503EBD57}" presName="thickLine" presStyleLbl="alignNode1" presStyleIdx="4" presStyleCnt="10"/>
      <dgm:spPr/>
    </dgm:pt>
    <dgm:pt modelId="{68662ED3-E284-4B13-9004-7DB8449C9AF0}" type="pres">
      <dgm:prSet presAssocID="{C193564B-6B91-4240-89E8-1330503EBD57}" presName="horz1" presStyleCnt="0"/>
      <dgm:spPr/>
    </dgm:pt>
    <dgm:pt modelId="{D273C2E8-32CA-4275-96A6-535B1DEBC470}" type="pres">
      <dgm:prSet presAssocID="{C193564B-6B91-4240-89E8-1330503EBD57}" presName="tx1" presStyleLbl="revTx" presStyleIdx="4" presStyleCnt="10"/>
      <dgm:spPr/>
      <dgm:t>
        <a:bodyPr/>
        <a:lstStyle/>
        <a:p>
          <a:endParaRPr lang="ru-RU"/>
        </a:p>
      </dgm:t>
    </dgm:pt>
    <dgm:pt modelId="{867ADF8A-8D64-4CA9-BD28-742CB14A0BE2}" type="pres">
      <dgm:prSet presAssocID="{C193564B-6B91-4240-89E8-1330503EBD57}" presName="vert1" presStyleCnt="0"/>
      <dgm:spPr/>
    </dgm:pt>
    <dgm:pt modelId="{1C8B7950-76BB-46DF-B2BC-7AF8B7E8EA17}" type="pres">
      <dgm:prSet presAssocID="{916C4DEA-20D7-4678-AC25-A0383BDCBE96}" presName="thickLine" presStyleLbl="alignNode1" presStyleIdx="5" presStyleCnt="10"/>
      <dgm:spPr/>
    </dgm:pt>
    <dgm:pt modelId="{FBA917B1-766A-4F90-8C4F-6C6A9EA8807A}" type="pres">
      <dgm:prSet presAssocID="{916C4DEA-20D7-4678-AC25-A0383BDCBE96}" presName="horz1" presStyleCnt="0"/>
      <dgm:spPr/>
    </dgm:pt>
    <dgm:pt modelId="{2C037268-5875-45C7-B165-C7B5D118AC77}" type="pres">
      <dgm:prSet presAssocID="{916C4DEA-20D7-4678-AC25-A0383BDCBE96}" presName="tx1" presStyleLbl="revTx" presStyleIdx="5" presStyleCnt="10"/>
      <dgm:spPr/>
      <dgm:t>
        <a:bodyPr/>
        <a:lstStyle/>
        <a:p>
          <a:endParaRPr lang="ru-RU"/>
        </a:p>
      </dgm:t>
    </dgm:pt>
    <dgm:pt modelId="{DABABF7B-AF88-4265-BD67-8876BAA662F4}" type="pres">
      <dgm:prSet presAssocID="{916C4DEA-20D7-4678-AC25-A0383BDCBE96}" presName="vert1" presStyleCnt="0"/>
      <dgm:spPr/>
    </dgm:pt>
    <dgm:pt modelId="{7B5214DF-239E-4871-80D3-F0C84C399F63}" type="pres">
      <dgm:prSet presAssocID="{69B64593-D599-41F2-8084-F9EC873A124E}" presName="thickLine" presStyleLbl="alignNode1" presStyleIdx="6" presStyleCnt="10"/>
      <dgm:spPr/>
    </dgm:pt>
    <dgm:pt modelId="{AE48A9A3-1952-4BC5-B490-4B984EC4F3A6}" type="pres">
      <dgm:prSet presAssocID="{69B64593-D599-41F2-8084-F9EC873A124E}" presName="horz1" presStyleCnt="0"/>
      <dgm:spPr/>
    </dgm:pt>
    <dgm:pt modelId="{DB2E9090-88D9-46CB-A733-B895F450FEB9}" type="pres">
      <dgm:prSet presAssocID="{69B64593-D599-41F2-8084-F9EC873A124E}" presName="tx1" presStyleLbl="revTx" presStyleIdx="6" presStyleCnt="10"/>
      <dgm:spPr/>
      <dgm:t>
        <a:bodyPr/>
        <a:lstStyle/>
        <a:p>
          <a:endParaRPr lang="ru-RU"/>
        </a:p>
      </dgm:t>
    </dgm:pt>
    <dgm:pt modelId="{E750F565-5932-4123-AC22-CC828F4B8954}" type="pres">
      <dgm:prSet presAssocID="{69B64593-D599-41F2-8084-F9EC873A124E}" presName="vert1" presStyleCnt="0"/>
      <dgm:spPr/>
    </dgm:pt>
    <dgm:pt modelId="{80DBD882-E328-481F-9FC5-F3192A226AC6}" type="pres">
      <dgm:prSet presAssocID="{115D195A-0F35-41C2-9EDE-CE52BE34A176}" presName="thickLine" presStyleLbl="alignNode1" presStyleIdx="7" presStyleCnt="10"/>
      <dgm:spPr/>
    </dgm:pt>
    <dgm:pt modelId="{35D1D3EC-74EE-472A-9744-A768D37D0A16}" type="pres">
      <dgm:prSet presAssocID="{115D195A-0F35-41C2-9EDE-CE52BE34A176}" presName="horz1" presStyleCnt="0"/>
      <dgm:spPr/>
    </dgm:pt>
    <dgm:pt modelId="{BCA767A5-EC37-4437-B3B2-5C1B89635116}" type="pres">
      <dgm:prSet presAssocID="{115D195A-0F35-41C2-9EDE-CE52BE34A176}" presName="tx1" presStyleLbl="revTx" presStyleIdx="7" presStyleCnt="10"/>
      <dgm:spPr/>
      <dgm:t>
        <a:bodyPr/>
        <a:lstStyle/>
        <a:p>
          <a:endParaRPr lang="ru-RU"/>
        </a:p>
      </dgm:t>
    </dgm:pt>
    <dgm:pt modelId="{1A4C787C-96F0-43C4-B1C9-62A99E0A9A96}" type="pres">
      <dgm:prSet presAssocID="{115D195A-0F35-41C2-9EDE-CE52BE34A176}" presName="vert1" presStyleCnt="0"/>
      <dgm:spPr/>
    </dgm:pt>
    <dgm:pt modelId="{CB1225F8-9C1B-437B-B15D-813204702093}" type="pres">
      <dgm:prSet presAssocID="{B807E261-406B-4F07-BCFE-CA469CB585C6}" presName="thickLine" presStyleLbl="alignNode1" presStyleIdx="8" presStyleCnt="10"/>
      <dgm:spPr/>
    </dgm:pt>
    <dgm:pt modelId="{44F6D7A4-A324-473B-B33E-5BB1FAB53B38}" type="pres">
      <dgm:prSet presAssocID="{B807E261-406B-4F07-BCFE-CA469CB585C6}" presName="horz1" presStyleCnt="0"/>
      <dgm:spPr/>
    </dgm:pt>
    <dgm:pt modelId="{8F587B5A-E04B-4030-B9CA-68862D0ED056}" type="pres">
      <dgm:prSet presAssocID="{B807E261-406B-4F07-BCFE-CA469CB585C6}" presName="tx1" presStyleLbl="revTx" presStyleIdx="8" presStyleCnt="10"/>
      <dgm:spPr/>
      <dgm:t>
        <a:bodyPr/>
        <a:lstStyle/>
        <a:p>
          <a:endParaRPr lang="ru-RU"/>
        </a:p>
      </dgm:t>
    </dgm:pt>
    <dgm:pt modelId="{55B02371-620F-4EED-ABE6-C6C5A6F8228A}" type="pres">
      <dgm:prSet presAssocID="{B807E261-406B-4F07-BCFE-CA469CB585C6}" presName="vert1" presStyleCnt="0"/>
      <dgm:spPr/>
    </dgm:pt>
    <dgm:pt modelId="{5001EA87-8FF3-42C9-9F5C-B7808AD11971}" type="pres">
      <dgm:prSet presAssocID="{B0D9B699-AD9C-4D7C-AD74-AE87D78DA893}" presName="thickLine" presStyleLbl="alignNode1" presStyleIdx="9" presStyleCnt="10"/>
      <dgm:spPr/>
    </dgm:pt>
    <dgm:pt modelId="{2296770D-3F97-4F54-B4F8-6E0BDC9FDAF4}" type="pres">
      <dgm:prSet presAssocID="{B0D9B699-AD9C-4D7C-AD74-AE87D78DA893}" presName="horz1" presStyleCnt="0"/>
      <dgm:spPr/>
    </dgm:pt>
    <dgm:pt modelId="{2366661C-6317-4165-847A-988F38B6D05D}" type="pres">
      <dgm:prSet presAssocID="{B0D9B699-AD9C-4D7C-AD74-AE87D78DA893}" presName="tx1" presStyleLbl="revTx" presStyleIdx="9" presStyleCnt="10"/>
      <dgm:spPr/>
      <dgm:t>
        <a:bodyPr/>
        <a:lstStyle/>
        <a:p>
          <a:endParaRPr lang="ru-RU"/>
        </a:p>
      </dgm:t>
    </dgm:pt>
    <dgm:pt modelId="{AF3BBE83-21C7-4E2F-9EAE-AA23EDDA6A2C}" type="pres">
      <dgm:prSet presAssocID="{B0D9B699-AD9C-4D7C-AD74-AE87D78DA893}" presName="vert1" presStyleCnt="0"/>
      <dgm:spPr/>
    </dgm:pt>
  </dgm:ptLst>
  <dgm:cxnLst>
    <dgm:cxn modelId="{AD393437-129C-4BBD-B85E-E56C3695D085}" srcId="{F02E98ED-84A5-4A69-959A-D1E3A4673DCA}" destId="{916C4DEA-20D7-4678-AC25-A0383BDCBE96}" srcOrd="5" destOrd="0" parTransId="{6D5714CC-5CD3-4049-9075-151780944541}" sibTransId="{26EE1146-8E1A-489D-9505-D2D437CB7BC3}"/>
    <dgm:cxn modelId="{154F86F3-5E09-4457-943D-AAB42D3693F5}" srcId="{F02E98ED-84A5-4A69-959A-D1E3A4673DCA}" destId="{5BD1C18C-19CB-4339-9CD8-62359F14B84C}" srcOrd="2" destOrd="0" parTransId="{FE7D3C4D-BB4D-4B61-BBBE-0D218057D927}" sibTransId="{EDFBCA67-36F4-44D9-9353-70E57A6545D3}"/>
    <dgm:cxn modelId="{2A1F82C2-D5CD-4D90-9C30-51AECBE39199}" type="presOf" srcId="{69B64593-D599-41F2-8084-F9EC873A124E}" destId="{DB2E9090-88D9-46CB-A733-B895F450FEB9}" srcOrd="0" destOrd="0" presId="urn:microsoft.com/office/officeart/2008/layout/LinedList"/>
    <dgm:cxn modelId="{6A31FE73-5C67-4320-9906-81D0656A4208}" type="presOf" srcId="{5BD1C18C-19CB-4339-9CD8-62359F14B84C}" destId="{47E48163-5F83-4220-AE38-88563209D708}" srcOrd="0" destOrd="0" presId="urn:microsoft.com/office/officeart/2008/layout/LinedList"/>
    <dgm:cxn modelId="{DD0074EF-FE05-4125-94E3-9143C3266802}" srcId="{F02E98ED-84A5-4A69-959A-D1E3A4673DCA}" destId="{B807E261-406B-4F07-BCFE-CA469CB585C6}" srcOrd="8" destOrd="0" parTransId="{52409266-B3CF-4FFD-ADEA-67D054D7FC44}" sibTransId="{ED4E1703-3EAD-46C8-A844-B5541D6712C6}"/>
    <dgm:cxn modelId="{EC319B20-7E81-46FB-8DC1-D49044A2F06F}" type="presOf" srcId="{59ACCA49-BED6-47B2-BE48-93D181272D62}" destId="{54F8A3E0-3EDB-40F7-A1E2-F73337E6E2BD}" srcOrd="0" destOrd="0" presId="urn:microsoft.com/office/officeart/2008/layout/LinedList"/>
    <dgm:cxn modelId="{0FDC4CBB-DE92-4A63-A520-F8E9731EDF39}" type="presOf" srcId="{6560C81B-E693-4D19-B221-F4B07539EB25}" destId="{CD7D918A-BDF9-4A99-A564-1A4389D72463}" srcOrd="0" destOrd="0" presId="urn:microsoft.com/office/officeart/2008/layout/LinedList"/>
    <dgm:cxn modelId="{88454495-ACC1-4300-8A9E-FE1BF94EDE00}" type="presOf" srcId="{C193564B-6B91-4240-89E8-1330503EBD57}" destId="{D273C2E8-32CA-4275-96A6-535B1DEBC470}" srcOrd="0" destOrd="0" presId="urn:microsoft.com/office/officeart/2008/layout/LinedList"/>
    <dgm:cxn modelId="{F15EF170-7CA6-4768-A506-8C0EA09B285F}" type="presOf" srcId="{B807E261-406B-4F07-BCFE-CA469CB585C6}" destId="{8F587B5A-E04B-4030-B9CA-68862D0ED056}" srcOrd="0" destOrd="0" presId="urn:microsoft.com/office/officeart/2008/layout/LinedList"/>
    <dgm:cxn modelId="{34D8CCE7-F71F-431C-B3A9-55257CA67370}" srcId="{F02E98ED-84A5-4A69-959A-D1E3A4673DCA}" destId="{536A9EEE-6DCB-4926-8D94-6D284606F7CB}" srcOrd="0" destOrd="0" parTransId="{AA3BDB98-7916-481F-A848-6CC5ADA8C1D4}" sibTransId="{ED67D5C4-5E62-4D53-99B3-AAE928AEC188}"/>
    <dgm:cxn modelId="{27145B7D-047A-4DFC-A909-0B0CBFFA675A}" type="presOf" srcId="{916C4DEA-20D7-4678-AC25-A0383BDCBE96}" destId="{2C037268-5875-45C7-B165-C7B5D118AC77}" srcOrd="0" destOrd="0" presId="urn:microsoft.com/office/officeart/2008/layout/LinedList"/>
    <dgm:cxn modelId="{137EFD6C-DF01-4695-B335-20DBFFB9437B}" srcId="{F02E98ED-84A5-4A69-959A-D1E3A4673DCA}" destId="{115D195A-0F35-41C2-9EDE-CE52BE34A176}" srcOrd="7" destOrd="0" parTransId="{8FD56644-B667-44D6-8266-4921D58D34AC}" sibTransId="{824620DD-8108-4282-8BB8-54065C3FB063}"/>
    <dgm:cxn modelId="{A86CF711-97E3-4B1C-B400-F6DBC6DD1F86}" srcId="{F02E98ED-84A5-4A69-959A-D1E3A4673DCA}" destId="{B0D9B699-AD9C-4D7C-AD74-AE87D78DA893}" srcOrd="9" destOrd="0" parTransId="{8876A5F8-EF5A-4CA8-92FD-DC420E6DF653}" sibTransId="{A9678E1D-0AFA-4CAE-8205-A0216E6090DB}"/>
    <dgm:cxn modelId="{99D3142D-9740-490E-AD60-C0826B057DD6}" srcId="{F02E98ED-84A5-4A69-959A-D1E3A4673DCA}" destId="{69B64593-D599-41F2-8084-F9EC873A124E}" srcOrd="6" destOrd="0" parTransId="{8DD35E45-4963-4329-A90A-F3636F2A14D5}" sibTransId="{9CBAACCE-CF0F-433B-B1D0-3E162786A751}"/>
    <dgm:cxn modelId="{E4873455-273C-4E2F-B1BD-A8209BC065CB}" srcId="{F02E98ED-84A5-4A69-959A-D1E3A4673DCA}" destId="{6560C81B-E693-4D19-B221-F4B07539EB25}" srcOrd="1" destOrd="0" parTransId="{97A50D8C-18EE-4F16-9FD3-8F6CA1B25397}" sibTransId="{360F0CBF-DC07-4D44-B8D5-1C56B6ED7872}"/>
    <dgm:cxn modelId="{400A735F-3A4A-4AEA-8D33-EBCBFD26CC09}" type="presOf" srcId="{B0D9B699-AD9C-4D7C-AD74-AE87D78DA893}" destId="{2366661C-6317-4165-847A-988F38B6D05D}" srcOrd="0" destOrd="0" presId="urn:microsoft.com/office/officeart/2008/layout/LinedList"/>
    <dgm:cxn modelId="{2EA3F6E8-03FA-43FE-888C-C425B6BE5B57}" type="presOf" srcId="{536A9EEE-6DCB-4926-8D94-6D284606F7CB}" destId="{D0B5FC5A-AA9F-4ECF-B6B8-3200B6DCBFEF}" srcOrd="0" destOrd="0" presId="urn:microsoft.com/office/officeart/2008/layout/LinedList"/>
    <dgm:cxn modelId="{1A6D05CA-684A-46ED-B68C-D4436280BEA3}" srcId="{F02E98ED-84A5-4A69-959A-D1E3A4673DCA}" destId="{C193564B-6B91-4240-89E8-1330503EBD57}" srcOrd="4" destOrd="0" parTransId="{E96061C7-FFC5-4EA8-919B-11098CD5D7CE}" sibTransId="{90B57965-C55E-4C6F-A2A9-B47205217808}"/>
    <dgm:cxn modelId="{F17318B1-7C96-40F2-BE0B-7DB83FAA1440}" type="presOf" srcId="{F02E98ED-84A5-4A69-959A-D1E3A4673DCA}" destId="{12C97EAA-3C0F-405D-AAB2-A8A4C17947D8}" srcOrd="0" destOrd="0" presId="urn:microsoft.com/office/officeart/2008/layout/LinedList"/>
    <dgm:cxn modelId="{5F2E4F65-90C2-48CB-BC8D-D4C4E315C12F}" type="presOf" srcId="{115D195A-0F35-41C2-9EDE-CE52BE34A176}" destId="{BCA767A5-EC37-4437-B3B2-5C1B89635116}" srcOrd="0" destOrd="0" presId="urn:microsoft.com/office/officeart/2008/layout/LinedList"/>
    <dgm:cxn modelId="{3AE0D815-BC71-4F18-AD71-9F0624B05BC0}" srcId="{F02E98ED-84A5-4A69-959A-D1E3A4673DCA}" destId="{59ACCA49-BED6-47B2-BE48-93D181272D62}" srcOrd="3" destOrd="0" parTransId="{DD046EA9-04DC-45F6-9710-3CF08348598B}" sibTransId="{DCCFCD8E-4A75-48A9-A111-9AD0E898E299}"/>
    <dgm:cxn modelId="{48F6B794-FA65-4C23-BA8D-75694E208D6B}" type="presParOf" srcId="{12C97EAA-3C0F-405D-AAB2-A8A4C17947D8}" destId="{FBD15FB9-0BFF-445F-9BF7-65B9F7B41C4A}" srcOrd="0" destOrd="0" presId="urn:microsoft.com/office/officeart/2008/layout/LinedList"/>
    <dgm:cxn modelId="{9E3761A3-DDB8-4769-913F-58FBFF5472D8}" type="presParOf" srcId="{12C97EAA-3C0F-405D-AAB2-A8A4C17947D8}" destId="{6AB0A458-75FE-49C0-9821-E247CCBEC30E}" srcOrd="1" destOrd="0" presId="urn:microsoft.com/office/officeart/2008/layout/LinedList"/>
    <dgm:cxn modelId="{02B67737-729C-4212-83CD-9F4BB31957D0}" type="presParOf" srcId="{6AB0A458-75FE-49C0-9821-E247CCBEC30E}" destId="{D0B5FC5A-AA9F-4ECF-B6B8-3200B6DCBFEF}" srcOrd="0" destOrd="0" presId="urn:microsoft.com/office/officeart/2008/layout/LinedList"/>
    <dgm:cxn modelId="{6C9F7576-75CC-4600-8DB5-2EA0A51E0231}" type="presParOf" srcId="{6AB0A458-75FE-49C0-9821-E247CCBEC30E}" destId="{4515222F-5475-4EFD-A68E-7ED696D20FE4}" srcOrd="1" destOrd="0" presId="urn:microsoft.com/office/officeart/2008/layout/LinedList"/>
    <dgm:cxn modelId="{C92B3BAC-1470-4F1F-9C98-538FD7E037FD}" type="presParOf" srcId="{12C97EAA-3C0F-405D-AAB2-A8A4C17947D8}" destId="{AF0BC7A9-9020-4F3D-9642-AB6B037320C2}" srcOrd="2" destOrd="0" presId="urn:microsoft.com/office/officeart/2008/layout/LinedList"/>
    <dgm:cxn modelId="{4DA1036F-8AAB-4956-BB52-DF648C083B09}" type="presParOf" srcId="{12C97EAA-3C0F-405D-AAB2-A8A4C17947D8}" destId="{829A1180-EC6D-4C8D-8E72-B391985B4AC3}" srcOrd="3" destOrd="0" presId="urn:microsoft.com/office/officeart/2008/layout/LinedList"/>
    <dgm:cxn modelId="{A9B4C0A3-365D-45D8-A974-03FA7A31DED1}" type="presParOf" srcId="{829A1180-EC6D-4C8D-8E72-B391985B4AC3}" destId="{CD7D918A-BDF9-4A99-A564-1A4389D72463}" srcOrd="0" destOrd="0" presId="urn:microsoft.com/office/officeart/2008/layout/LinedList"/>
    <dgm:cxn modelId="{FD580FE1-4451-4EA7-8AE1-C332CBBBB41A}" type="presParOf" srcId="{829A1180-EC6D-4C8D-8E72-B391985B4AC3}" destId="{5D5F8D24-C87E-4517-AF47-87F174CAD949}" srcOrd="1" destOrd="0" presId="urn:microsoft.com/office/officeart/2008/layout/LinedList"/>
    <dgm:cxn modelId="{4E700841-96E2-4CFD-A039-DE7AB6EB1AB0}" type="presParOf" srcId="{12C97EAA-3C0F-405D-AAB2-A8A4C17947D8}" destId="{F2361B4E-3DAD-4E05-8E62-A6ED39B283AA}" srcOrd="4" destOrd="0" presId="urn:microsoft.com/office/officeart/2008/layout/LinedList"/>
    <dgm:cxn modelId="{C84B4216-6F12-4A16-AF0F-6B88556C8A5D}" type="presParOf" srcId="{12C97EAA-3C0F-405D-AAB2-A8A4C17947D8}" destId="{6453853C-7CAF-4B15-BE44-3106AF57637D}" srcOrd="5" destOrd="0" presId="urn:microsoft.com/office/officeart/2008/layout/LinedList"/>
    <dgm:cxn modelId="{96D0E023-3D79-4235-9161-9A87C91B90DF}" type="presParOf" srcId="{6453853C-7CAF-4B15-BE44-3106AF57637D}" destId="{47E48163-5F83-4220-AE38-88563209D708}" srcOrd="0" destOrd="0" presId="urn:microsoft.com/office/officeart/2008/layout/LinedList"/>
    <dgm:cxn modelId="{97619D94-6E7B-4F2A-8202-34EF0F5557E5}" type="presParOf" srcId="{6453853C-7CAF-4B15-BE44-3106AF57637D}" destId="{C0C775BB-9324-419F-990F-58B18C16A20A}" srcOrd="1" destOrd="0" presId="urn:microsoft.com/office/officeart/2008/layout/LinedList"/>
    <dgm:cxn modelId="{04E2C7EF-0944-4FDC-B8E6-DF2FA80EDBC8}" type="presParOf" srcId="{12C97EAA-3C0F-405D-AAB2-A8A4C17947D8}" destId="{D745CB44-61A7-45F7-9BAA-D90340C49013}" srcOrd="6" destOrd="0" presId="urn:microsoft.com/office/officeart/2008/layout/LinedList"/>
    <dgm:cxn modelId="{99462AB1-6D8B-4671-8DDC-71BC87ADC5EB}" type="presParOf" srcId="{12C97EAA-3C0F-405D-AAB2-A8A4C17947D8}" destId="{4C47ECDE-FF52-4C6D-A32E-731959C977EF}" srcOrd="7" destOrd="0" presId="urn:microsoft.com/office/officeart/2008/layout/LinedList"/>
    <dgm:cxn modelId="{0E097063-56FA-41C6-A80E-01DBA88FADB0}" type="presParOf" srcId="{4C47ECDE-FF52-4C6D-A32E-731959C977EF}" destId="{54F8A3E0-3EDB-40F7-A1E2-F73337E6E2BD}" srcOrd="0" destOrd="0" presId="urn:microsoft.com/office/officeart/2008/layout/LinedList"/>
    <dgm:cxn modelId="{16417F43-904D-4A4B-801F-D5538AD10C11}" type="presParOf" srcId="{4C47ECDE-FF52-4C6D-A32E-731959C977EF}" destId="{1C038C27-619B-4A80-88AE-D41A527724A4}" srcOrd="1" destOrd="0" presId="urn:microsoft.com/office/officeart/2008/layout/LinedList"/>
    <dgm:cxn modelId="{696DF792-0763-45DE-9ADA-8DB56D5EB995}" type="presParOf" srcId="{12C97EAA-3C0F-405D-AAB2-A8A4C17947D8}" destId="{B8E86CB0-ABED-4248-A307-EEC002AEBCA1}" srcOrd="8" destOrd="0" presId="urn:microsoft.com/office/officeart/2008/layout/LinedList"/>
    <dgm:cxn modelId="{3858E799-78D2-4900-A096-ED354A42762D}" type="presParOf" srcId="{12C97EAA-3C0F-405D-AAB2-A8A4C17947D8}" destId="{68662ED3-E284-4B13-9004-7DB8449C9AF0}" srcOrd="9" destOrd="0" presId="urn:microsoft.com/office/officeart/2008/layout/LinedList"/>
    <dgm:cxn modelId="{838A09D0-0D1E-4833-9F14-9690415BFEC6}" type="presParOf" srcId="{68662ED3-E284-4B13-9004-7DB8449C9AF0}" destId="{D273C2E8-32CA-4275-96A6-535B1DEBC470}" srcOrd="0" destOrd="0" presId="urn:microsoft.com/office/officeart/2008/layout/LinedList"/>
    <dgm:cxn modelId="{DB87A1CA-D6EE-4F4D-B9D4-7D4A1B8F2120}" type="presParOf" srcId="{68662ED3-E284-4B13-9004-7DB8449C9AF0}" destId="{867ADF8A-8D64-4CA9-BD28-742CB14A0BE2}" srcOrd="1" destOrd="0" presId="urn:microsoft.com/office/officeart/2008/layout/LinedList"/>
    <dgm:cxn modelId="{D6557F37-9A1E-4BFE-AB5F-99F73CAB8176}" type="presParOf" srcId="{12C97EAA-3C0F-405D-AAB2-A8A4C17947D8}" destId="{1C8B7950-76BB-46DF-B2BC-7AF8B7E8EA17}" srcOrd="10" destOrd="0" presId="urn:microsoft.com/office/officeart/2008/layout/LinedList"/>
    <dgm:cxn modelId="{30ADABE4-CE1E-4EE3-B1C1-A2FF2FB260CD}" type="presParOf" srcId="{12C97EAA-3C0F-405D-AAB2-A8A4C17947D8}" destId="{FBA917B1-766A-4F90-8C4F-6C6A9EA8807A}" srcOrd="11" destOrd="0" presId="urn:microsoft.com/office/officeart/2008/layout/LinedList"/>
    <dgm:cxn modelId="{89AC4DF5-C258-42AB-824D-57E21492F018}" type="presParOf" srcId="{FBA917B1-766A-4F90-8C4F-6C6A9EA8807A}" destId="{2C037268-5875-45C7-B165-C7B5D118AC77}" srcOrd="0" destOrd="0" presId="urn:microsoft.com/office/officeart/2008/layout/LinedList"/>
    <dgm:cxn modelId="{F73B8166-9A81-42C4-A97F-0F3D60AA5208}" type="presParOf" srcId="{FBA917B1-766A-4F90-8C4F-6C6A9EA8807A}" destId="{DABABF7B-AF88-4265-BD67-8876BAA662F4}" srcOrd="1" destOrd="0" presId="urn:microsoft.com/office/officeart/2008/layout/LinedList"/>
    <dgm:cxn modelId="{C47A4215-4A26-4DA8-8A1B-1842C9252B61}" type="presParOf" srcId="{12C97EAA-3C0F-405D-AAB2-A8A4C17947D8}" destId="{7B5214DF-239E-4871-80D3-F0C84C399F63}" srcOrd="12" destOrd="0" presId="urn:microsoft.com/office/officeart/2008/layout/LinedList"/>
    <dgm:cxn modelId="{1F94E622-707B-484A-BA8F-A270B40F1AD8}" type="presParOf" srcId="{12C97EAA-3C0F-405D-AAB2-A8A4C17947D8}" destId="{AE48A9A3-1952-4BC5-B490-4B984EC4F3A6}" srcOrd="13" destOrd="0" presId="urn:microsoft.com/office/officeart/2008/layout/LinedList"/>
    <dgm:cxn modelId="{F607B4A8-6CFE-430D-9019-9262B71BEDD0}" type="presParOf" srcId="{AE48A9A3-1952-4BC5-B490-4B984EC4F3A6}" destId="{DB2E9090-88D9-46CB-A733-B895F450FEB9}" srcOrd="0" destOrd="0" presId="urn:microsoft.com/office/officeart/2008/layout/LinedList"/>
    <dgm:cxn modelId="{A4F5630D-B276-45D2-92B1-7A67A676F289}" type="presParOf" srcId="{AE48A9A3-1952-4BC5-B490-4B984EC4F3A6}" destId="{E750F565-5932-4123-AC22-CC828F4B8954}" srcOrd="1" destOrd="0" presId="urn:microsoft.com/office/officeart/2008/layout/LinedList"/>
    <dgm:cxn modelId="{FF40C7EA-A059-4909-B250-D6E8D44A8AF4}" type="presParOf" srcId="{12C97EAA-3C0F-405D-AAB2-A8A4C17947D8}" destId="{80DBD882-E328-481F-9FC5-F3192A226AC6}" srcOrd="14" destOrd="0" presId="urn:microsoft.com/office/officeart/2008/layout/LinedList"/>
    <dgm:cxn modelId="{1D49210C-2A36-42FF-A00D-B40FB1B06F5B}" type="presParOf" srcId="{12C97EAA-3C0F-405D-AAB2-A8A4C17947D8}" destId="{35D1D3EC-74EE-472A-9744-A768D37D0A16}" srcOrd="15" destOrd="0" presId="urn:microsoft.com/office/officeart/2008/layout/LinedList"/>
    <dgm:cxn modelId="{61B4BC4A-9AF3-48DE-8E4B-05678A710C07}" type="presParOf" srcId="{35D1D3EC-74EE-472A-9744-A768D37D0A16}" destId="{BCA767A5-EC37-4437-B3B2-5C1B89635116}" srcOrd="0" destOrd="0" presId="urn:microsoft.com/office/officeart/2008/layout/LinedList"/>
    <dgm:cxn modelId="{CFA04E96-1A70-4D8F-B933-CF96D0FB5390}" type="presParOf" srcId="{35D1D3EC-74EE-472A-9744-A768D37D0A16}" destId="{1A4C787C-96F0-43C4-B1C9-62A99E0A9A96}" srcOrd="1" destOrd="0" presId="urn:microsoft.com/office/officeart/2008/layout/LinedList"/>
    <dgm:cxn modelId="{725DA1EB-F29D-4927-A890-C2AD79212FB7}" type="presParOf" srcId="{12C97EAA-3C0F-405D-AAB2-A8A4C17947D8}" destId="{CB1225F8-9C1B-437B-B15D-813204702093}" srcOrd="16" destOrd="0" presId="urn:microsoft.com/office/officeart/2008/layout/LinedList"/>
    <dgm:cxn modelId="{842B7512-ED68-4861-A239-5935B1E333EE}" type="presParOf" srcId="{12C97EAA-3C0F-405D-AAB2-A8A4C17947D8}" destId="{44F6D7A4-A324-473B-B33E-5BB1FAB53B38}" srcOrd="17" destOrd="0" presId="urn:microsoft.com/office/officeart/2008/layout/LinedList"/>
    <dgm:cxn modelId="{EB4DE9B8-06D4-429C-A076-F2DC19C2E13F}" type="presParOf" srcId="{44F6D7A4-A324-473B-B33E-5BB1FAB53B38}" destId="{8F587B5A-E04B-4030-B9CA-68862D0ED056}" srcOrd="0" destOrd="0" presId="urn:microsoft.com/office/officeart/2008/layout/LinedList"/>
    <dgm:cxn modelId="{5116D763-05D2-436D-B094-7E3C98037CAB}" type="presParOf" srcId="{44F6D7A4-A324-473B-B33E-5BB1FAB53B38}" destId="{55B02371-620F-4EED-ABE6-C6C5A6F8228A}" srcOrd="1" destOrd="0" presId="urn:microsoft.com/office/officeart/2008/layout/LinedList"/>
    <dgm:cxn modelId="{D1782F07-6F70-401F-A8CC-849C80602BA5}" type="presParOf" srcId="{12C97EAA-3C0F-405D-AAB2-A8A4C17947D8}" destId="{5001EA87-8FF3-42C9-9F5C-B7808AD11971}" srcOrd="18" destOrd="0" presId="urn:microsoft.com/office/officeart/2008/layout/LinedList"/>
    <dgm:cxn modelId="{4DE8EB1D-DACC-486B-8A17-7400747B5049}" type="presParOf" srcId="{12C97EAA-3C0F-405D-AAB2-A8A4C17947D8}" destId="{2296770D-3F97-4F54-B4F8-6E0BDC9FDAF4}" srcOrd="19" destOrd="0" presId="urn:microsoft.com/office/officeart/2008/layout/LinedList"/>
    <dgm:cxn modelId="{B828B99F-48EE-4663-8FC4-700DA57E14E3}" type="presParOf" srcId="{2296770D-3F97-4F54-B4F8-6E0BDC9FDAF4}" destId="{2366661C-6317-4165-847A-988F38B6D05D}" srcOrd="0" destOrd="0" presId="urn:microsoft.com/office/officeart/2008/layout/LinedList"/>
    <dgm:cxn modelId="{5FE27D96-8322-4E9D-BE9D-59EA72C1BB4E}" type="presParOf" srcId="{2296770D-3F97-4F54-B4F8-6E0BDC9FDAF4}" destId="{AF3BBE83-21C7-4E2F-9EAE-AA23EDDA6A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2E98ED-84A5-4A69-959A-D1E3A4673DC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</dgm:pt>
    <dgm:pt modelId="{536A9EEE-6DCB-4926-8D94-6D284606F7CB}">
      <dgm:prSet phldrT="[Текст]"/>
      <dgm:spPr/>
      <dgm:t>
        <a:bodyPr/>
        <a:lstStyle/>
        <a:p>
          <a:pPr algn="just"/>
          <a:r>
            <a:rPr lang="ru-RU" dirty="0"/>
            <a:t>1. Показывает наше отражение</a:t>
          </a:r>
        </a:p>
      </dgm:t>
    </dgm:pt>
    <dgm:pt modelId="{AA3BDB98-7916-481F-A848-6CC5ADA8C1D4}" type="parTrans" cxnId="{34D8CCE7-F71F-431C-B3A9-55257CA67370}">
      <dgm:prSet/>
      <dgm:spPr/>
      <dgm:t>
        <a:bodyPr/>
        <a:lstStyle/>
        <a:p>
          <a:endParaRPr lang="ru-RU"/>
        </a:p>
      </dgm:t>
    </dgm:pt>
    <dgm:pt modelId="{ED67D5C4-5E62-4D53-99B3-AAE928AEC188}" type="sibTrans" cxnId="{34D8CCE7-F71F-431C-B3A9-55257CA67370}">
      <dgm:prSet/>
      <dgm:spPr/>
      <dgm:t>
        <a:bodyPr/>
        <a:lstStyle/>
        <a:p>
          <a:endParaRPr lang="ru-RU"/>
        </a:p>
      </dgm:t>
    </dgm:pt>
    <dgm:pt modelId="{B807E261-406B-4F07-BCFE-CA469CB585C6}">
      <dgm:prSet phldrT="[Текст]"/>
      <dgm:spPr/>
      <dgm:t>
        <a:bodyPr/>
        <a:lstStyle/>
        <a:p>
          <a:pPr algn="just"/>
          <a:r>
            <a:rPr lang="ru-RU" dirty="0"/>
            <a:t>9.</a:t>
          </a:r>
        </a:p>
      </dgm:t>
    </dgm:pt>
    <dgm:pt modelId="{52409266-B3CF-4FFD-ADEA-67D054D7FC44}" type="parTrans" cxnId="{DD0074EF-FE05-4125-94E3-9143C3266802}">
      <dgm:prSet/>
      <dgm:spPr/>
      <dgm:t>
        <a:bodyPr/>
        <a:lstStyle/>
        <a:p>
          <a:endParaRPr lang="ru-RU"/>
        </a:p>
      </dgm:t>
    </dgm:pt>
    <dgm:pt modelId="{ED4E1703-3EAD-46C8-A844-B5541D6712C6}" type="sibTrans" cxnId="{DD0074EF-FE05-4125-94E3-9143C3266802}">
      <dgm:prSet/>
      <dgm:spPr/>
      <dgm:t>
        <a:bodyPr/>
        <a:lstStyle/>
        <a:p>
          <a:endParaRPr lang="ru-RU"/>
        </a:p>
      </dgm:t>
    </dgm:pt>
    <dgm:pt modelId="{916C4DEA-20D7-4678-AC25-A0383BDCBE96}">
      <dgm:prSet phldrT="[Текст]"/>
      <dgm:spPr/>
      <dgm:t>
        <a:bodyPr/>
        <a:lstStyle/>
        <a:p>
          <a:pPr algn="just"/>
          <a:r>
            <a:rPr lang="ru-RU" dirty="0"/>
            <a:t>6.</a:t>
          </a:r>
        </a:p>
      </dgm:t>
    </dgm:pt>
    <dgm:pt modelId="{6D5714CC-5CD3-4049-9075-151780944541}" type="parTrans" cxnId="{AD393437-129C-4BBD-B85E-E56C3695D085}">
      <dgm:prSet/>
      <dgm:spPr/>
      <dgm:t>
        <a:bodyPr/>
        <a:lstStyle/>
        <a:p>
          <a:endParaRPr lang="ru-RU"/>
        </a:p>
      </dgm:t>
    </dgm:pt>
    <dgm:pt modelId="{26EE1146-8E1A-489D-9505-D2D437CB7BC3}" type="sibTrans" cxnId="{AD393437-129C-4BBD-B85E-E56C3695D085}">
      <dgm:prSet/>
      <dgm:spPr/>
      <dgm:t>
        <a:bodyPr/>
        <a:lstStyle/>
        <a:p>
          <a:endParaRPr lang="ru-RU"/>
        </a:p>
      </dgm:t>
    </dgm:pt>
    <dgm:pt modelId="{69B64593-D599-41F2-8084-F9EC873A124E}">
      <dgm:prSet phldrT="[Текст]"/>
      <dgm:spPr/>
      <dgm:t>
        <a:bodyPr/>
        <a:lstStyle/>
        <a:p>
          <a:pPr algn="just"/>
          <a:r>
            <a:rPr lang="ru-RU" dirty="0"/>
            <a:t>7.</a:t>
          </a:r>
        </a:p>
      </dgm:t>
    </dgm:pt>
    <dgm:pt modelId="{8DD35E45-4963-4329-A90A-F3636F2A14D5}" type="parTrans" cxnId="{99D3142D-9740-490E-AD60-C0826B057DD6}">
      <dgm:prSet/>
      <dgm:spPr/>
      <dgm:t>
        <a:bodyPr/>
        <a:lstStyle/>
        <a:p>
          <a:endParaRPr lang="ru-RU"/>
        </a:p>
      </dgm:t>
    </dgm:pt>
    <dgm:pt modelId="{9CBAACCE-CF0F-433B-B1D0-3E162786A751}" type="sibTrans" cxnId="{99D3142D-9740-490E-AD60-C0826B057DD6}">
      <dgm:prSet/>
      <dgm:spPr/>
      <dgm:t>
        <a:bodyPr/>
        <a:lstStyle/>
        <a:p>
          <a:endParaRPr lang="ru-RU"/>
        </a:p>
      </dgm:t>
    </dgm:pt>
    <dgm:pt modelId="{115D195A-0F35-41C2-9EDE-CE52BE34A176}">
      <dgm:prSet phldrT="[Текст]"/>
      <dgm:spPr/>
      <dgm:t>
        <a:bodyPr/>
        <a:lstStyle/>
        <a:p>
          <a:pPr algn="just"/>
          <a:r>
            <a:rPr lang="ru-RU" dirty="0"/>
            <a:t>8.</a:t>
          </a:r>
        </a:p>
      </dgm:t>
    </dgm:pt>
    <dgm:pt modelId="{8FD56644-B667-44D6-8266-4921D58D34AC}" type="parTrans" cxnId="{137EFD6C-DF01-4695-B335-20DBFFB9437B}">
      <dgm:prSet/>
      <dgm:spPr/>
      <dgm:t>
        <a:bodyPr/>
        <a:lstStyle/>
        <a:p>
          <a:endParaRPr lang="ru-RU"/>
        </a:p>
      </dgm:t>
    </dgm:pt>
    <dgm:pt modelId="{824620DD-8108-4282-8BB8-54065C3FB063}" type="sibTrans" cxnId="{137EFD6C-DF01-4695-B335-20DBFFB9437B}">
      <dgm:prSet/>
      <dgm:spPr/>
      <dgm:t>
        <a:bodyPr/>
        <a:lstStyle/>
        <a:p>
          <a:endParaRPr lang="ru-RU"/>
        </a:p>
      </dgm:t>
    </dgm:pt>
    <dgm:pt modelId="{C193564B-6B91-4240-89E8-1330503EBD57}">
      <dgm:prSet phldrT="[Текст]"/>
      <dgm:spPr/>
      <dgm:t>
        <a:bodyPr/>
        <a:lstStyle/>
        <a:p>
          <a:pPr algn="just"/>
          <a:r>
            <a:rPr lang="ru-RU" dirty="0"/>
            <a:t>5.</a:t>
          </a:r>
        </a:p>
      </dgm:t>
    </dgm:pt>
    <dgm:pt modelId="{E96061C7-FFC5-4EA8-919B-11098CD5D7CE}" type="parTrans" cxnId="{1A6D05CA-684A-46ED-B68C-D4436280BEA3}">
      <dgm:prSet/>
      <dgm:spPr/>
      <dgm:t>
        <a:bodyPr/>
        <a:lstStyle/>
        <a:p>
          <a:endParaRPr lang="ru-RU"/>
        </a:p>
      </dgm:t>
    </dgm:pt>
    <dgm:pt modelId="{90B57965-C55E-4C6F-A2A9-B47205217808}" type="sibTrans" cxnId="{1A6D05CA-684A-46ED-B68C-D4436280BEA3}">
      <dgm:prSet/>
      <dgm:spPr/>
      <dgm:t>
        <a:bodyPr/>
        <a:lstStyle/>
        <a:p>
          <a:endParaRPr lang="ru-RU"/>
        </a:p>
      </dgm:t>
    </dgm:pt>
    <dgm:pt modelId="{6560C81B-E693-4D19-B221-F4B07539EB25}">
      <dgm:prSet phldrT="[Текст]"/>
      <dgm:spPr/>
      <dgm:t>
        <a:bodyPr/>
        <a:lstStyle/>
        <a:p>
          <a:pPr algn="just"/>
          <a:r>
            <a:rPr lang="ru-RU" dirty="0"/>
            <a:t>2.</a:t>
          </a:r>
        </a:p>
      </dgm:t>
    </dgm:pt>
    <dgm:pt modelId="{97A50D8C-18EE-4F16-9FD3-8F6CA1B25397}" type="parTrans" cxnId="{E4873455-273C-4E2F-B1BD-A8209BC065CB}">
      <dgm:prSet/>
      <dgm:spPr/>
      <dgm:t>
        <a:bodyPr/>
        <a:lstStyle/>
        <a:p>
          <a:endParaRPr lang="ru-RU"/>
        </a:p>
      </dgm:t>
    </dgm:pt>
    <dgm:pt modelId="{360F0CBF-DC07-4D44-B8D5-1C56B6ED7872}" type="sibTrans" cxnId="{E4873455-273C-4E2F-B1BD-A8209BC065CB}">
      <dgm:prSet/>
      <dgm:spPr/>
      <dgm:t>
        <a:bodyPr/>
        <a:lstStyle/>
        <a:p>
          <a:endParaRPr lang="ru-RU"/>
        </a:p>
      </dgm:t>
    </dgm:pt>
    <dgm:pt modelId="{5BD1C18C-19CB-4339-9CD8-62359F14B84C}">
      <dgm:prSet phldrT="[Текст]"/>
      <dgm:spPr/>
      <dgm:t>
        <a:bodyPr/>
        <a:lstStyle/>
        <a:p>
          <a:pPr algn="just"/>
          <a:r>
            <a:rPr lang="ru-RU" dirty="0"/>
            <a:t>3.</a:t>
          </a:r>
        </a:p>
      </dgm:t>
    </dgm:pt>
    <dgm:pt modelId="{FE7D3C4D-BB4D-4B61-BBBE-0D218057D927}" type="parTrans" cxnId="{154F86F3-5E09-4457-943D-AAB42D3693F5}">
      <dgm:prSet/>
      <dgm:spPr/>
      <dgm:t>
        <a:bodyPr/>
        <a:lstStyle/>
        <a:p>
          <a:endParaRPr lang="ru-RU"/>
        </a:p>
      </dgm:t>
    </dgm:pt>
    <dgm:pt modelId="{EDFBCA67-36F4-44D9-9353-70E57A6545D3}" type="sibTrans" cxnId="{154F86F3-5E09-4457-943D-AAB42D3693F5}">
      <dgm:prSet/>
      <dgm:spPr/>
      <dgm:t>
        <a:bodyPr/>
        <a:lstStyle/>
        <a:p>
          <a:endParaRPr lang="ru-RU"/>
        </a:p>
      </dgm:t>
    </dgm:pt>
    <dgm:pt modelId="{59ACCA49-BED6-47B2-BE48-93D181272D62}">
      <dgm:prSet phldrT="[Текст]"/>
      <dgm:spPr/>
      <dgm:t>
        <a:bodyPr/>
        <a:lstStyle/>
        <a:p>
          <a:pPr algn="just"/>
          <a:r>
            <a:rPr lang="ru-RU" dirty="0"/>
            <a:t>4.</a:t>
          </a:r>
        </a:p>
      </dgm:t>
    </dgm:pt>
    <dgm:pt modelId="{DD046EA9-04DC-45F6-9710-3CF08348598B}" type="parTrans" cxnId="{3AE0D815-BC71-4F18-AD71-9F0624B05BC0}">
      <dgm:prSet/>
      <dgm:spPr/>
      <dgm:t>
        <a:bodyPr/>
        <a:lstStyle/>
        <a:p>
          <a:endParaRPr lang="ru-RU"/>
        </a:p>
      </dgm:t>
    </dgm:pt>
    <dgm:pt modelId="{DCCFCD8E-4A75-48A9-A111-9AD0E898E299}" type="sibTrans" cxnId="{3AE0D815-BC71-4F18-AD71-9F0624B05BC0}">
      <dgm:prSet/>
      <dgm:spPr/>
      <dgm:t>
        <a:bodyPr/>
        <a:lstStyle/>
        <a:p>
          <a:endParaRPr lang="ru-RU"/>
        </a:p>
      </dgm:t>
    </dgm:pt>
    <dgm:pt modelId="{B0D9B699-AD9C-4D7C-AD74-AE87D78DA893}">
      <dgm:prSet phldrT="[Текст]"/>
      <dgm:spPr/>
      <dgm:t>
        <a:bodyPr/>
        <a:lstStyle/>
        <a:p>
          <a:pPr algn="just"/>
          <a:r>
            <a:rPr lang="ru-RU" dirty="0"/>
            <a:t>10.</a:t>
          </a:r>
        </a:p>
      </dgm:t>
    </dgm:pt>
    <dgm:pt modelId="{8876A5F8-EF5A-4CA8-92FD-DC420E6DF653}" type="parTrans" cxnId="{A86CF711-97E3-4B1C-B400-F6DBC6DD1F86}">
      <dgm:prSet/>
      <dgm:spPr/>
      <dgm:t>
        <a:bodyPr/>
        <a:lstStyle/>
        <a:p>
          <a:endParaRPr lang="ru-RU"/>
        </a:p>
      </dgm:t>
    </dgm:pt>
    <dgm:pt modelId="{A9678E1D-0AFA-4CAE-8205-A0216E6090DB}" type="sibTrans" cxnId="{A86CF711-97E3-4B1C-B400-F6DBC6DD1F86}">
      <dgm:prSet/>
      <dgm:spPr/>
      <dgm:t>
        <a:bodyPr/>
        <a:lstStyle/>
        <a:p>
          <a:endParaRPr lang="ru-RU"/>
        </a:p>
      </dgm:t>
    </dgm:pt>
    <dgm:pt modelId="{12C97EAA-3C0F-405D-AAB2-A8A4C17947D8}" type="pres">
      <dgm:prSet presAssocID="{F02E98ED-84A5-4A69-959A-D1E3A4673DCA}" presName="vert0" presStyleCnt="0">
        <dgm:presLayoutVars>
          <dgm:dir/>
          <dgm:animOne val="branch"/>
          <dgm:animLvl val="lvl"/>
        </dgm:presLayoutVars>
      </dgm:prSet>
      <dgm:spPr/>
    </dgm:pt>
    <dgm:pt modelId="{FBD15FB9-0BFF-445F-9BF7-65B9F7B41C4A}" type="pres">
      <dgm:prSet presAssocID="{536A9EEE-6DCB-4926-8D94-6D284606F7CB}" presName="thickLine" presStyleLbl="alignNode1" presStyleIdx="0" presStyleCnt="10"/>
      <dgm:spPr/>
    </dgm:pt>
    <dgm:pt modelId="{6AB0A458-75FE-49C0-9821-E247CCBEC30E}" type="pres">
      <dgm:prSet presAssocID="{536A9EEE-6DCB-4926-8D94-6D284606F7CB}" presName="horz1" presStyleCnt="0"/>
      <dgm:spPr/>
    </dgm:pt>
    <dgm:pt modelId="{D0B5FC5A-AA9F-4ECF-B6B8-3200B6DCBFEF}" type="pres">
      <dgm:prSet presAssocID="{536A9EEE-6DCB-4926-8D94-6D284606F7CB}" presName="tx1" presStyleLbl="revTx" presStyleIdx="0" presStyleCnt="10"/>
      <dgm:spPr/>
      <dgm:t>
        <a:bodyPr/>
        <a:lstStyle/>
        <a:p>
          <a:endParaRPr lang="ru-RU"/>
        </a:p>
      </dgm:t>
    </dgm:pt>
    <dgm:pt modelId="{4515222F-5475-4EFD-A68E-7ED696D20FE4}" type="pres">
      <dgm:prSet presAssocID="{536A9EEE-6DCB-4926-8D94-6D284606F7CB}" presName="vert1" presStyleCnt="0"/>
      <dgm:spPr/>
    </dgm:pt>
    <dgm:pt modelId="{AF0BC7A9-9020-4F3D-9642-AB6B037320C2}" type="pres">
      <dgm:prSet presAssocID="{6560C81B-E693-4D19-B221-F4B07539EB25}" presName="thickLine" presStyleLbl="alignNode1" presStyleIdx="1" presStyleCnt="10"/>
      <dgm:spPr/>
    </dgm:pt>
    <dgm:pt modelId="{829A1180-EC6D-4C8D-8E72-B391985B4AC3}" type="pres">
      <dgm:prSet presAssocID="{6560C81B-E693-4D19-B221-F4B07539EB25}" presName="horz1" presStyleCnt="0"/>
      <dgm:spPr/>
    </dgm:pt>
    <dgm:pt modelId="{CD7D918A-BDF9-4A99-A564-1A4389D72463}" type="pres">
      <dgm:prSet presAssocID="{6560C81B-E693-4D19-B221-F4B07539EB25}" presName="tx1" presStyleLbl="revTx" presStyleIdx="1" presStyleCnt="10"/>
      <dgm:spPr/>
      <dgm:t>
        <a:bodyPr/>
        <a:lstStyle/>
        <a:p>
          <a:endParaRPr lang="ru-RU"/>
        </a:p>
      </dgm:t>
    </dgm:pt>
    <dgm:pt modelId="{5D5F8D24-C87E-4517-AF47-87F174CAD949}" type="pres">
      <dgm:prSet presAssocID="{6560C81B-E693-4D19-B221-F4B07539EB25}" presName="vert1" presStyleCnt="0"/>
      <dgm:spPr/>
    </dgm:pt>
    <dgm:pt modelId="{F2361B4E-3DAD-4E05-8E62-A6ED39B283AA}" type="pres">
      <dgm:prSet presAssocID="{5BD1C18C-19CB-4339-9CD8-62359F14B84C}" presName="thickLine" presStyleLbl="alignNode1" presStyleIdx="2" presStyleCnt="10"/>
      <dgm:spPr/>
    </dgm:pt>
    <dgm:pt modelId="{6453853C-7CAF-4B15-BE44-3106AF57637D}" type="pres">
      <dgm:prSet presAssocID="{5BD1C18C-19CB-4339-9CD8-62359F14B84C}" presName="horz1" presStyleCnt="0"/>
      <dgm:spPr/>
    </dgm:pt>
    <dgm:pt modelId="{47E48163-5F83-4220-AE38-88563209D708}" type="pres">
      <dgm:prSet presAssocID="{5BD1C18C-19CB-4339-9CD8-62359F14B84C}" presName="tx1" presStyleLbl="revTx" presStyleIdx="2" presStyleCnt="10"/>
      <dgm:spPr/>
      <dgm:t>
        <a:bodyPr/>
        <a:lstStyle/>
        <a:p>
          <a:endParaRPr lang="ru-RU"/>
        </a:p>
      </dgm:t>
    </dgm:pt>
    <dgm:pt modelId="{C0C775BB-9324-419F-990F-58B18C16A20A}" type="pres">
      <dgm:prSet presAssocID="{5BD1C18C-19CB-4339-9CD8-62359F14B84C}" presName="vert1" presStyleCnt="0"/>
      <dgm:spPr/>
    </dgm:pt>
    <dgm:pt modelId="{D745CB44-61A7-45F7-9BAA-D90340C49013}" type="pres">
      <dgm:prSet presAssocID="{59ACCA49-BED6-47B2-BE48-93D181272D62}" presName="thickLine" presStyleLbl="alignNode1" presStyleIdx="3" presStyleCnt="10"/>
      <dgm:spPr/>
    </dgm:pt>
    <dgm:pt modelId="{4C47ECDE-FF52-4C6D-A32E-731959C977EF}" type="pres">
      <dgm:prSet presAssocID="{59ACCA49-BED6-47B2-BE48-93D181272D62}" presName="horz1" presStyleCnt="0"/>
      <dgm:spPr/>
    </dgm:pt>
    <dgm:pt modelId="{54F8A3E0-3EDB-40F7-A1E2-F73337E6E2BD}" type="pres">
      <dgm:prSet presAssocID="{59ACCA49-BED6-47B2-BE48-93D181272D62}" presName="tx1" presStyleLbl="revTx" presStyleIdx="3" presStyleCnt="10"/>
      <dgm:spPr/>
      <dgm:t>
        <a:bodyPr/>
        <a:lstStyle/>
        <a:p>
          <a:endParaRPr lang="ru-RU"/>
        </a:p>
      </dgm:t>
    </dgm:pt>
    <dgm:pt modelId="{1C038C27-619B-4A80-88AE-D41A527724A4}" type="pres">
      <dgm:prSet presAssocID="{59ACCA49-BED6-47B2-BE48-93D181272D62}" presName="vert1" presStyleCnt="0"/>
      <dgm:spPr/>
    </dgm:pt>
    <dgm:pt modelId="{B8E86CB0-ABED-4248-A307-EEC002AEBCA1}" type="pres">
      <dgm:prSet presAssocID="{C193564B-6B91-4240-89E8-1330503EBD57}" presName="thickLine" presStyleLbl="alignNode1" presStyleIdx="4" presStyleCnt="10"/>
      <dgm:spPr/>
    </dgm:pt>
    <dgm:pt modelId="{68662ED3-E284-4B13-9004-7DB8449C9AF0}" type="pres">
      <dgm:prSet presAssocID="{C193564B-6B91-4240-89E8-1330503EBD57}" presName="horz1" presStyleCnt="0"/>
      <dgm:spPr/>
    </dgm:pt>
    <dgm:pt modelId="{D273C2E8-32CA-4275-96A6-535B1DEBC470}" type="pres">
      <dgm:prSet presAssocID="{C193564B-6B91-4240-89E8-1330503EBD57}" presName="tx1" presStyleLbl="revTx" presStyleIdx="4" presStyleCnt="10"/>
      <dgm:spPr/>
      <dgm:t>
        <a:bodyPr/>
        <a:lstStyle/>
        <a:p>
          <a:endParaRPr lang="ru-RU"/>
        </a:p>
      </dgm:t>
    </dgm:pt>
    <dgm:pt modelId="{867ADF8A-8D64-4CA9-BD28-742CB14A0BE2}" type="pres">
      <dgm:prSet presAssocID="{C193564B-6B91-4240-89E8-1330503EBD57}" presName="vert1" presStyleCnt="0"/>
      <dgm:spPr/>
    </dgm:pt>
    <dgm:pt modelId="{1C8B7950-76BB-46DF-B2BC-7AF8B7E8EA17}" type="pres">
      <dgm:prSet presAssocID="{916C4DEA-20D7-4678-AC25-A0383BDCBE96}" presName="thickLine" presStyleLbl="alignNode1" presStyleIdx="5" presStyleCnt="10"/>
      <dgm:spPr/>
    </dgm:pt>
    <dgm:pt modelId="{FBA917B1-766A-4F90-8C4F-6C6A9EA8807A}" type="pres">
      <dgm:prSet presAssocID="{916C4DEA-20D7-4678-AC25-A0383BDCBE96}" presName="horz1" presStyleCnt="0"/>
      <dgm:spPr/>
    </dgm:pt>
    <dgm:pt modelId="{2C037268-5875-45C7-B165-C7B5D118AC77}" type="pres">
      <dgm:prSet presAssocID="{916C4DEA-20D7-4678-AC25-A0383BDCBE96}" presName="tx1" presStyleLbl="revTx" presStyleIdx="5" presStyleCnt="10"/>
      <dgm:spPr/>
      <dgm:t>
        <a:bodyPr/>
        <a:lstStyle/>
        <a:p>
          <a:endParaRPr lang="ru-RU"/>
        </a:p>
      </dgm:t>
    </dgm:pt>
    <dgm:pt modelId="{DABABF7B-AF88-4265-BD67-8876BAA662F4}" type="pres">
      <dgm:prSet presAssocID="{916C4DEA-20D7-4678-AC25-A0383BDCBE96}" presName="vert1" presStyleCnt="0"/>
      <dgm:spPr/>
    </dgm:pt>
    <dgm:pt modelId="{7B5214DF-239E-4871-80D3-F0C84C399F63}" type="pres">
      <dgm:prSet presAssocID="{69B64593-D599-41F2-8084-F9EC873A124E}" presName="thickLine" presStyleLbl="alignNode1" presStyleIdx="6" presStyleCnt="10"/>
      <dgm:spPr/>
    </dgm:pt>
    <dgm:pt modelId="{AE48A9A3-1952-4BC5-B490-4B984EC4F3A6}" type="pres">
      <dgm:prSet presAssocID="{69B64593-D599-41F2-8084-F9EC873A124E}" presName="horz1" presStyleCnt="0"/>
      <dgm:spPr/>
    </dgm:pt>
    <dgm:pt modelId="{DB2E9090-88D9-46CB-A733-B895F450FEB9}" type="pres">
      <dgm:prSet presAssocID="{69B64593-D599-41F2-8084-F9EC873A124E}" presName="tx1" presStyleLbl="revTx" presStyleIdx="6" presStyleCnt="10"/>
      <dgm:spPr/>
      <dgm:t>
        <a:bodyPr/>
        <a:lstStyle/>
        <a:p>
          <a:endParaRPr lang="ru-RU"/>
        </a:p>
      </dgm:t>
    </dgm:pt>
    <dgm:pt modelId="{E750F565-5932-4123-AC22-CC828F4B8954}" type="pres">
      <dgm:prSet presAssocID="{69B64593-D599-41F2-8084-F9EC873A124E}" presName="vert1" presStyleCnt="0"/>
      <dgm:spPr/>
    </dgm:pt>
    <dgm:pt modelId="{80DBD882-E328-481F-9FC5-F3192A226AC6}" type="pres">
      <dgm:prSet presAssocID="{115D195A-0F35-41C2-9EDE-CE52BE34A176}" presName="thickLine" presStyleLbl="alignNode1" presStyleIdx="7" presStyleCnt="10"/>
      <dgm:spPr/>
    </dgm:pt>
    <dgm:pt modelId="{35D1D3EC-74EE-472A-9744-A768D37D0A16}" type="pres">
      <dgm:prSet presAssocID="{115D195A-0F35-41C2-9EDE-CE52BE34A176}" presName="horz1" presStyleCnt="0"/>
      <dgm:spPr/>
    </dgm:pt>
    <dgm:pt modelId="{BCA767A5-EC37-4437-B3B2-5C1B89635116}" type="pres">
      <dgm:prSet presAssocID="{115D195A-0F35-41C2-9EDE-CE52BE34A176}" presName="tx1" presStyleLbl="revTx" presStyleIdx="7" presStyleCnt="10"/>
      <dgm:spPr/>
      <dgm:t>
        <a:bodyPr/>
        <a:lstStyle/>
        <a:p>
          <a:endParaRPr lang="ru-RU"/>
        </a:p>
      </dgm:t>
    </dgm:pt>
    <dgm:pt modelId="{1A4C787C-96F0-43C4-B1C9-62A99E0A9A96}" type="pres">
      <dgm:prSet presAssocID="{115D195A-0F35-41C2-9EDE-CE52BE34A176}" presName="vert1" presStyleCnt="0"/>
      <dgm:spPr/>
    </dgm:pt>
    <dgm:pt modelId="{CB1225F8-9C1B-437B-B15D-813204702093}" type="pres">
      <dgm:prSet presAssocID="{B807E261-406B-4F07-BCFE-CA469CB585C6}" presName="thickLine" presStyleLbl="alignNode1" presStyleIdx="8" presStyleCnt="10"/>
      <dgm:spPr/>
    </dgm:pt>
    <dgm:pt modelId="{44F6D7A4-A324-473B-B33E-5BB1FAB53B38}" type="pres">
      <dgm:prSet presAssocID="{B807E261-406B-4F07-BCFE-CA469CB585C6}" presName="horz1" presStyleCnt="0"/>
      <dgm:spPr/>
    </dgm:pt>
    <dgm:pt modelId="{8F587B5A-E04B-4030-B9CA-68862D0ED056}" type="pres">
      <dgm:prSet presAssocID="{B807E261-406B-4F07-BCFE-CA469CB585C6}" presName="tx1" presStyleLbl="revTx" presStyleIdx="8" presStyleCnt="10"/>
      <dgm:spPr/>
      <dgm:t>
        <a:bodyPr/>
        <a:lstStyle/>
        <a:p>
          <a:endParaRPr lang="ru-RU"/>
        </a:p>
      </dgm:t>
    </dgm:pt>
    <dgm:pt modelId="{55B02371-620F-4EED-ABE6-C6C5A6F8228A}" type="pres">
      <dgm:prSet presAssocID="{B807E261-406B-4F07-BCFE-CA469CB585C6}" presName="vert1" presStyleCnt="0"/>
      <dgm:spPr/>
    </dgm:pt>
    <dgm:pt modelId="{5001EA87-8FF3-42C9-9F5C-B7808AD11971}" type="pres">
      <dgm:prSet presAssocID="{B0D9B699-AD9C-4D7C-AD74-AE87D78DA893}" presName="thickLine" presStyleLbl="alignNode1" presStyleIdx="9" presStyleCnt="10"/>
      <dgm:spPr/>
    </dgm:pt>
    <dgm:pt modelId="{2296770D-3F97-4F54-B4F8-6E0BDC9FDAF4}" type="pres">
      <dgm:prSet presAssocID="{B0D9B699-AD9C-4D7C-AD74-AE87D78DA893}" presName="horz1" presStyleCnt="0"/>
      <dgm:spPr/>
    </dgm:pt>
    <dgm:pt modelId="{2366661C-6317-4165-847A-988F38B6D05D}" type="pres">
      <dgm:prSet presAssocID="{B0D9B699-AD9C-4D7C-AD74-AE87D78DA893}" presName="tx1" presStyleLbl="revTx" presStyleIdx="9" presStyleCnt="10"/>
      <dgm:spPr/>
      <dgm:t>
        <a:bodyPr/>
        <a:lstStyle/>
        <a:p>
          <a:endParaRPr lang="ru-RU"/>
        </a:p>
      </dgm:t>
    </dgm:pt>
    <dgm:pt modelId="{AF3BBE83-21C7-4E2F-9EAE-AA23EDDA6A2C}" type="pres">
      <dgm:prSet presAssocID="{B0D9B699-AD9C-4D7C-AD74-AE87D78DA893}" presName="vert1" presStyleCnt="0"/>
      <dgm:spPr/>
    </dgm:pt>
  </dgm:ptLst>
  <dgm:cxnLst>
    <dgm:cxn modelId="{BF5615A4-7A6A-4614-9A9A-BFE0A3439997}" type="presOf" srcId="{F02E98ED-84A5-4A69-959A-D1E3A4673DCA}" destId="{12C97EAA-3C0F-405D-AAB2-A8A4C17947D8}" srcOrd="0" destOrd="0" presId="urn:microsoft.com/office/officeart/2008/layout/LinedList"/>
    <dgm:cxn modelId="{E8EA681A-413F-4270-A61E-7AAC72BC8D90}" type="presOf" srcId="{916C4DEA-20D7-4678-AC25-A0383BDCBE96}" destId="{2C037268-5875-45C7-B165-C7B5D118AC77}" srcOrd="0" destOrd="0" presId="urn:microsoft.com/office/officeart/2008/layout/LinedList"/>
    <dgm:cxn modelId="{19CB4AF2-1F4E-40B8-B610-69573F4907F8}" type="presOf" srcId="{B0D9B699-AD9C-4D7C-AD74-AE87D78DA893}" destId="{2366661C-6317-4165-847A-988F38B6D05D}" srcOrd="0" destOrd="0" presId="urn:microsoft.com/office/officeart/2008/layout/LinedList"/>
    <dgm:cxn modelId="{07928E55-A1FB-4AF7-87CA-5A882F213C0F}" type="presOf" srcId="{5BD1C18C-19CB-4339-9CD8-62359F14B84C}" destId="{47E48163-5F83-4220-AE38-88563209D708}" srcOrd="0" destOrd="0" presId="urn:microsoft.com/office/officeart/2008/layout/LinedList"/>
    <dgm:cxn modelId="{137EFD6C-DF01-4695-B335-20DBFFB9437B}" srcId="{F02E98ED-84A5-4A69-959A-D1E3A4673DCA}" destId="{115D195A-0F35-41C2-9EDE-CE52BE34A176}" srcOrd="7" destOrd="0" parTransId="{8FD56644-B667-44D6-8266-4921D58D34AC}" sibTransId="{824620DD-8108-4282-8BB8-54065C3FB063}"/>
    <dgm:cxn modelId="{CCC18E6F-C4FC-4453-B993-3BB702340A0A}" type="presOf" srcId="{115D195A-0F35-41C2-9EDE-CE52BE34A176}" destId="{BCA767A5-EC37-4437-B3B2-5C1B89635116}" srcOrd="0" destOrd="0" presId="urn:microsoft.com/office/officeart/2008/layout/LinedList"/>
    <dgm:cxn modelId="{1F7BD377-4041-4B12-8EC5-C16748E8545C}" type="presOf" srcId="{B807E261-406B-4F07-BCFE-CA469CB585C6}" destId="{8F587B5A-E04B-4030-B9CA-68862D0ED056}" srcOrd="0" destOrd="0" presId="urn:microsoft.com/office/officeart/2008/layout/LinedList"/>
    <dgm:cxn modelId="{43670208-425C-4C2D-8481-3B7297F11510}" type="presOf" srcId="{536A9EEE-6DCB-4926-8D94-6D284606F7CB}" destId="{D0B5FC5A-AA9F-4ECF-B6B8-3200B6DCBFEF}" srcOrd="0" destOrd="0" presId="urn:microsoft.com/office/officeart/2008/layout/LinedList"/>
    <dgm:cxn modelId="{C1FEB907-BD5C-4254-B383-12BC750A6B10}" type="presOf" srcId="{59ACCA49-BED6-47B2-BE48-93D181272D62}" destId="{54F8A3E0-3EDB-40F7-A1E2-F73337E6E2BD}" srcOrd="0" destOrd="0" presId="urn:microsoft.com/office/officeart/2008/layout/LinedList"/>
    <dgm:cxn modelId="{1A6D05CA-684A-46ED-B68C-D4436280BEA3}" srcId="{F02E98ED-84A5-4A69-959A-D1E3A4673DCA}" destId="{C193564B-6B91-4240-89E8-1330503EBD57}" srcOrd="4" destOrd="0" parTransId="{E96061C7-FFC5-4EA8-919B-11098CD5D7CE}" sibTransId="{90B57965-C55E-4C6F-A2A9-B47205217808}"/>
    <dgm:cxn modelId="{77976D9A-319A-4F0F-9499-5B9E1AFC8040}" type="presOf" srcId="{6560C81B-E693-4D19-B221-F4B07539EB25}" destId="{CD7D918A-BDF9-4A99-A564-1A4389D72463}" srcOrd="0" destOrd="0" presId="urn:microsoft.com/office/officeart/2008/layout/LinedList"/>
    <dgm:cxn modelId="{5D15DC50-FB6F-43FB-8D59-D148EA67BAB8}" type="presOf" srcId="{69B64593-D599-41F2-8084-F9EC873A124E}" destId="{DB2E9090-88D9-46CB-A733-B895F450FEB9}" srcOrd="0" destOrd="0" presId="urn:microsoft.com/office/officeart/2008/layout/LinedList"/>
    <dgm:cxn modelId="{E4873455-273C-4E2F-B1BD-A8209BC065CB}" srcId="{F02E98ED-84A5-4A69-959A-D1E3A4673DCA}" destId="{6560C81B-E693-4D19-B221-F4B07539EB25}" srcOrd="1" destOrd="0" parTransId="{97A50D8C-18EE-4F16-9FD3-8F6CA1B25397}" sibTransId="{360F0CBF-DC07-4D44-B8D5-1C56B6ED7872}"/>
    <dgm:cxn modelId="{34D8CCE7-F71F-431C-B3A9-55257CA67370}" srcId="{F02E98ED-84A5-4A69-959A-D1E3A4673DCA}" destId="{536A9EEE-6DCB-4926-8D94-6D284606F7CB}" srcOrd="0" destOrd="0" parTransId="{AA3BDB98-7916-481F-A848-6CC5ADA8C1D4}" sibTransId="{ED67D5C4-5E62-4D53-99B3-AAE928AEC188}"/>
    <dgm:cxn modelId="{DD0074EF-FE05-4125-94E3-9143C3266802}" srcId="{F02E98ED-84A5-4A69-959A-D1E3A4673DCA}" destId="{B807E261-406B-4F07-BCFE-CA469CB585C6}" srcOrd="8" destOrd="0" parTransId="{52409266-B3CF-4FFD-ADEA-67D054D7FC44}" sibTransId="{ED4E1703-3EAD-46C8-A844-B5541D6712C6}"/>
    <dgm:cxn modelId="{A86CF711-97E3-4B1C-B400-F6DBC6DD1F86}" srcId="{F02E98ED-84A5-4A69-959A-D1E3A4673DCA}" destId="{B0D9B699-AD9C-4D7C-AD74-AE87D78DA893}" srcOrd="9" destOrd="0" parTransId="{8876A5F8-EF5A-4CA8-92FD-DC420E6DF653}" sibTransId="{A9678E1D-0AFA-4CAE-8205-A0216E6090DB}"/>
    <dgm:cxn modelId="{3AE0D815-BC71-4F18-AD71-9F0624B05BC0}" srcId="{F02E98ED-84A5-4A69-959A-D1E3A4673DCA}" destId="{59ACCA49-BED6-47B2-BE48-93D181272D62}" srcOrd="3" destOrd="0" parTransId="{DD046EA9-04DC-45F6-9710-3CF08348598B}" sibTransId="{DCCFCD8E-4A75-48A9-A111-9AD0E898E299}"/>
    <dgm:cxn modelId="{99D3142D-9740-490E-AD60-C0826B057DD6}" srcId="{F02E98ED-84A5-4A69-959A-D1E3A4673DCA}" destId="{69B64593-D599-41F2-8084-F9EC873A124E}" srcOrd="6" destOrd="0" parTransId="{8DD35E45-4963-4329-A90A-F3636F2A14D5}" sibTransId="{9CBAACCE-CF0F-433B-B1D0-3E162786A751}"/>
    <dgm:cxn modelId="{AD393437-129C-4BBD-B85E-E56C3695D085}" srcId="{F02E98ED-84A5-4A69-959A-D1E3A4673DCA}" destId="{916C4DEA-20D7-4678-AC25-A0383BDCBE96}" srcOrd="5" destOrd="0" parTransId="{6D5714CC-5CD3-4049-9075-151780944541}" sibTransId="{26EE1146-8E1A-489D-9505-D2D437CB7BC3}"/>
    <dgm:cxn modelId="{8710EE72-5D4C-444C-9E64-A7A72DA2183C}" type="presOf" srcId="{C193564B-6B91-4240-89E8-1330503EBD57}" destId="{D273C2E8-32CA-4275-96A6-535B1DEBC470}" srcOrd="0" destOrd="0" presId="urn:microsoft.com/office/officeart/2008/layout/LinedList"/>
    <dgm:cxn modelId="{154F86F3-5E09-4457-943D-AAB42D3693F5}" srcId="{F02E98ED-84A5-4A69-959A-D1E3A4673DCA}" destId="{5BD1C18C-19CB-4339-9CD8-62359F14B84C}" srcOrd="2" destOrd="0" parTransId="{FE7D3C4D-BB4D-4B61-BBBE-0D218057D927}" sibTransId="{EDFBCA67-36F4-44D9-9353-70E57A6545D3}"/>
    <dgm:cxn modelId="{E1DA8642-54D6-4184-8A10-1B87DB0B50F7}" type="presParOf" srcId="{12C97EAA-3C0F-405D-AAB2-A8A4C17947D8}" destId="{FBD15FB9-0BFF-445F-9BF7-65B9F7B41C4A}" srcOrd="0" destOrd="0" presId="urn:microsoft.com/office/officeart/2008/layout/LinedList"/>
    <dgm:cxn modelId="{4DCCF23C-673B-4D16-AEC5-2B7779AFE624}" type="presParOf" srcId="{12C97EAA-3C0F-405D-AAB2-A8A4C17947D8}" destId="{6AB0A458-75FE-49C0-9821-E247CCBEC30E}" srcOrd="1" destOrd="0" presId="urn:microsoft.com/office/officeart/2008/layout/LinedList"/>
    <dgm:cxn modelId="{B66B3029-2DD5-4550-91C6-C9534AF6108B}" type="presParOf" srcId="{6AB0A458-75FE-49C0-9821-E247CCBEC30E}" destId="{D0B5FC5A-AA9F-4ECF-B6B8-3200B6DCBFEF}" srcOrd="0" destOrd="0" presId="urn:microsoft.com/office/officeart/2008/layout/LinedList"/>
    <dgm:cxn modelId="{52A6E587-DE24-4831-916B-0F2F4835853F}" type="presParOf" srcId="{6AB0A458-75FE-49C0-9821-E247CCBEC30E}" destId="{4515222F-5475-4EFD-A68E-7ED696D20FE4}" srcOrd="1" destOrd="0" presId="urn:microsoft.com/office/officeart/2008/layout/LinedList"/>
    <dgm:cxn modelId="{67CA1084-BF63-4168-ADED-778AEC73DA77}" type="presParOf" srcId="{12C97EAA-3C0F-405D-AAB2-A8A4C17947D8}" destId="{AF0BC7A9-9020-4F3D-9642-AB6B037320C2}" srcOrd="2" destOrd="0" presId="urn:microsoft.com/office/officeart/2008/layout/LinedList"/>
    <dgm:cxn modelId="{4E254ECD-B913-4FBC-9D8C-6D513CD96B40}" type="presParOf" srcId="{12C97EAA-3C0F-405D-AAB2-A8A4C17947D8}" destId="{829A1180-EC6D-4C8D-8E72-B391985B4AC3}" srcOrd="3" destOrd="0" presId="urn:microsoft.com/office/officeart/2008/layout/LinedList"/>
    <dgm:cxn modelId="{783E1C50-4961-4062-9BFA-714ECB455E12}" type="presParOf" srcId="{829A1180-EC6D-4C8D-8E72-B391985B4AC3}" destId="{CD7D918A-BDF9-4A99-A564-1A4389D72463}" srcOrd="0" destOrd="0" presId="urn:microsoft.com/office/officeart/2008/layout/LinedList"/>
    <dgm:cxn modelId="{D02379CE-D8AC-488B-9F3F-F7273D46E7E4}" type="presParOf" srcId="{829A1180-EC6D-4C8D-8E72-B391985B4AC3}" destId="{5D5F8D24-C87E-4517-AF47-87F174CAD949}" srcOrd="1" destOrd="0" presId="urn:microsoft.com/office/officeart/2008/layout/LinedList"/>
    <dgm:cxn modelId="{83FA564B-188E-4C85-959E-590E238F59C3}" type="presParOf" srcId="{12C97EAA-3C0F-405D-AAB2-A8A4C17947D8}" destId="{F2361B4E-3DAD-4E05-8E62-A6ED39B283AA}" srcOrd="4" destOrd="0" presId="urn:microsoft.com/office/officeart/2008/layout/LinedList"/>
    <dgm:cxn modelId="{C96D29F0-398F-4338-9F93-C0109962FC14}" type="presParOf" srcId="{12C97EAA-3C0F-405D-AAB2-A8A4C17947D8}" destId="{6453853C-7CAF-4B15-BE44-3106AF57637D}" srcOrd="5" destOrd="0" presId="urn:microsoft.com/office/officeart/2008/layout/LinedList"/>
    <dgm:cxn modelId="{6AE40CD6-624B-4207-8591-E8F4F4378877}" type="presParOf" srcId="{6453853C-7CAF-4B15-BE44-3106AF57637D}" destId="{47E48163-5F83-4220-AE38-88563209D708}" srcOrd="0" destOrd="0" presId="urn:microsoft.com/office/officeart/2008/layout/LinedList"/>
    <dgm:cxn modelId="{9EC66111-6E9D-4C75-BE36-C99B973AA07D}" type="presParOf" srcId="{6453853C-7CAF-4B15-BE44-3106AF57637D}" destId="{C0C775BB-9324-419F-990F-58B18C16A20A}" srcOrd="1" destOrd="0" presId="urn:microsoft.com/office/officeart/2008/layout/LinedList"/>
    <dgm:cxn modelId="{6755FE31-586B-4B21-B9ED-098B212FE837}" type="presParOf" srcId="{12C97EAA-3C0F-405D-AAB2-A8A4C17947D8}" destId="{D745CB44-61A7-45F7-9BAA-D90340C49013}" srcOrd="6" destOrd="0" presId="urn:microsoft.com/office/officeart/2008/layout/LinedList"/>
    <dgm:cxn modelId="{D6849FB0-F57B-4052-BA99-809757A6AA8F}" type="presParOf" srcId="{12C97EAA-3C0F-405D-AAB2-A8A4C17947D8}" destId="{4C47ECDE-FF52-4C6D-A32E-731959C977EF}" srcOrd="7" destOrd="0" presId="urn:microsoft.com/office/officeart/2008/layout/LinedList"/>
    <dgm:cxn modelId="{3DCB7501-F023-49F0-A4FF-05F0B103638A}" type="presParOf" srcId="{4C47ECDE-FF52-4C6D-A32E-731959C977EF}" destId="{54F8A3E0-3EDB-40F7-A1E2-F73337E6E2BD}" srcOrd="0" destOrd="0" presId="urn:microsoft.com/office/officeart/2008/layout/LinedList"/>
    <dgm:cxn modelId="{5D80AF17-A19F-4D7A-9B78-DD6B17F9039F}" type="presParOf" srcId="{4C47ECDE-FF52-4C6D-A32E-731959C977EF}" destId="{1C038C27-619B-4A80-88AE-D41A527724A4}" srcOrd="1" destOrd="0" presId="urn:microsoft.com/office/officeart/2008/layout/LinedList"/>
    <dgm:cxn modelId="{0E14A436-DA82-48C2-8E17-B5AEF41DE8C1}" type="presParOf" srcId="{12C97EAA-3C0F-405D-AAB2-A8A4C17947D8}" destId="{B8E86CB0-ABED-4248-A307-EEC002AEBCA1}" srcOrd="8" destOrd="0" presId="urn:microsoft.com/office/officeart/2008/layout/LinedList"/>
    <dgm:cxn modelId="{67EED735-ECE7-4A1D-A47A-C99205301870}" type="presParOf" srcId="{12C97EAA-3C0F-405D-AAB2-A8A4C17947D8}" destId="{68662ED3-E284-4B13-9004-7DB8449C9AF0}" srcOrd="9" destOrd="0" presId="urn:microsoft.com/office/officeart/2008/layout/LinedList"/>
    <dgm:cxn modelId="{DF038639-C30F-4737-9411-4653CBEC37F6}" type="presParOf" srcId="{68662ED3-E284-4B13-9004-7DB8449C9AF0}" destId="{D273C2E8-32CA-4275-96A6-535B1DEBC470}" srcOrd="0" destOrd="0" presId="urn:microsoft.com/office/officeart/2008/layout/LinedList"/>
    <dgm:cxn modelId="{CADB4FD9-B30D-49ED-8F5B-07CF2B829680}" type="presParOf" srcId="{68662ED3-E284-4B13-9004-7DB8449C9AF0}" destId="{867ADF8A-8D64-4CA9-BD28-742CB14A0BE2}" srcOrd="1" destOrd="0" presId="urn:microsoft.com/office/officeart/2008/layout/LinedList"/>
    <dgm:cxn modelId="{AC366151-C734-495D-9D2A-E1E9D0D41195}" type="presParOf" srcId="{12C97EAA-3C0F-405D-AAB2-A8A4C17947D8}" destId="{1C8B7950-76BB-46DF-B2BC-7AF8B7E8EA17}" srcOrd="10" destOrd="0" presId="urn:microsoft.com/office/officeart/2008/layout/LinedList"/>
    <dgm:cxn modelId="{B5EAFE88-37F2-4D57-9F49-066152AD5DCD}" type="presParOf" srcId="{12C97EAA-3C0F-405D-AAB2-A8A4C17947D8}" destId="{FBA917B1-766A-4F90-8C4F-6C6A9EA8807A}" srcOrd="11" destOrd="0" presId="urn:microsoft.com/office/officeart/2008/layout/LinedList"/>
    <dgm:cxn modelId="{18FB7C83-1205-445C-9F84-1C666AEF11C0}" type="presParOf" srcId="{FBA917B1-766A-4F90-8C4F-6C6A9EA8807A}" destId="{2C037268-5875-45C7-B165-C7B5D118AC77}" srcOrd="0" destOrd="0" presId="urn:microsoft.com/office/officeart/2008/layout/LinedList"/>
    <dgm:cxn modelId="{88FD38FE-8A30-4EBB-A135-0A814F39065B}" type="presParOf" srcId="{FBA917B1-766A-4F90-8C4F-6C6A9EA8807A}" destId="{DABABF7B-AF88-4265-BD67-8876BAA662F4}" srcOrd="1" destOrd="0" presId="urn:microsoft.com/office/officeart/2008/layout/LinedList"/>
    <dgm:cxn modelId="{75947A01-66C0-462B-8368-F6EBFD66B48D}" type="presParOf" srcId="{12C97EAA-3C0F-405D-AAB2-A8A4C17947D8}" destId="{7B5214DF-239E-4871-80D3-F0C84C399F63}" srcOrd="12" destOrd="0" presId="urn:microsoft.com/office/officeart/2008/layout/LinedList"/>
    <dgm:cxn modelId="{9FE647C0-A8EA-4A6E-9E49-0D372492541D}" type="presParOf" srcId="{12C97EAA-3C0F-405D-AAB2-A8A4C17947D8}" destId="{AE48A9A3-1952-4BC5-B490-4B984EC4F3A6}" srcOrd="13" destOrd="0" presId="urn:microsoft.com/office/officeart/2008/layout/LinedList"/>
    <dgm:cxn modelId="{5D27761D-B5A5-40E0-B7C9-90EDBEDF4DD9}" type="presParOf" srcId="{AE48A9A3-1952-4BC5-B490-4B984EC4F3A6}" destId="{DB2E9090-88D9-46CB-A733-B895F450FEB9}" srcOrd="0" destOrd="0" presId="urn:microsoft.com/office/officeart/2008/layout/LinedList"/>
    <dgm:cxn modelId="{8FAF0EEC-4E4F-43D3-BCB3-BA5C7305C4D6}" type="presParOf" srcId="{AE48A9A3-1952-4BC5-B490-4B984EC4F3A6}" destId="{E750F565-5932-4123-AC22-CC828F4B8954}" srcOrd="1" destOrd="0" presId="urn:microsoft.com/office/officeart/2008/layout/LinedList"/>
    <dgm:cxn modelId="{BD3D2EBC-2FE4-4D5C-9A8C-4308DBC6F328}" type="presParOf" srcId="{12C97EAA-3C0F-405D-AAB2-A8A4C17947D8}" destId="{80DBD882-E328-481F-9FC5-F3192A226AC6}" srcOrd="14" destOrd="0" presId="urn:microsoft.com/office/officeart/2008/layout/LinedList"/>
    <dgm:cxn modelId="{4BA3F915-EF7D-4777-B102-113F16F34753}" type="presParOf" srcId="{12C97EAA-3C0F-405D-AAB2-A8A4C17947D8}" destId="{35D1D3EC-74EE-472A-9744-A768D37D0A16}" srcOrd="15" destOrd="0" presId="urn:microsoft.com/office/officeart/2008/layout/LinedList"/>
    <dgm:cxn modelId="{DDE392F9-F0C1-402A-B110-73AE58355CD5}" type="presParOf" srcId="{35D1D3EC-74EE-472A-9744-A768D37D0A16}" destId="{BCA767A5-EC37-4437-B3B2-5C1B89635116}" srcOrd="0" destOrd="0" presId="urn:microsoft.com/office/officeart/2008/layout/LinedList"/>
    <dgm:cxn modelId="{657FFF85-9A33-47BD-BFAB-289879CAB932}" type="presParOf" srcId="{35D1D3EC-74EE-472A-9744-A768D37D0A16}" destId="{1A4C787C-96F0-43C4-B1C9-62A99E0A9A96}" srcOrd="1" destOrd="0" presId="urn:microsoft.com/office/officeart/2008/layout/LinedList"/>
    <dgm:cxn modelId="{3257E6AD-C49D-4D45-9827-1A64DC6E487E}" type="presParOf" srcId="{12C97EAA-3C0F-405D-AAB2-A8A4C17947D8}" destId="{CB1225F8-9C1B-437B-B15D-813204702093}" srcOrd="16" destOrd="0" presId="urn:microsoft.com/office/officeart/2008/layout/LinedList"/>
    <dgm:cxn modelId="{1DE686AC-A8C9-4561-9FE1-2AE252F330B2}" type="presParOf" srcId="{12C97EAA-3C0F-405D-AAB2-A8A4C17947D8}" destId="{44F6D7A4-A324-473B-B33E-5BB1FAB53B38}" srcOrd="17" destOrd="0" presId="urn:microsoft.com/office/officeart/2008/layout/LinedList"/>
    <dgm:cxn modelId="{5B90A335-1BAB-45B1-91C3-6AF2372A590A}" type="presParOf" srcId="{44F6D7A4-A324-473B-B33E-5BB1FAB53B38}" destId="{8F587B5A-E04B-4030-B9CA-68862D0ED056}" srcOrd="0" destOrd="0" presId="urn:microsoft.com/office/officeart/2008/layout/LinedList"/>
    <dgm:cxn modelId="{6CA27CC9-CCB4-4733-8517-0500A0E7C6D0}" type="presParOf" srcId="{44F6D7A4-A324-473B-B33E-5BB1FAB53B38}" destId="{55B02371-620F-4EED-ABE6-C6C5A6F8228A}" srcOrd="1" destOrd="0" presId="urn:microsoft.com/office/officeart/2008/layout/LinedList"/>
    <dgm:cxn modelId="{97DA1C4C-F65F-4E91-96E8-8038E20ABF9D}" type="presParOf" srcId="{12C97EAA-3C0F-405D-AAB2-A8A4C17947D8}" destId="{5001EA87-8FF3-42C9-9F5C-B7808AD11971}" srcOrd="18" destOrd="0" presId="urn:microsoft.com/office/officeart/2008/layout/LinedList"/>
    <dgm:cxn modelId="{3BD6A0B5-144C-4772-95B6-B6D247D02982}" type="presParOf" srcId="{12C97EAA-3C0F-405D-AAB2-A8A4C17947D8}" destId="{2296770D-3F97-4F54-B4F8-6E0BDC9FDAF4}" srcOrd="19" destOrd="0" presId="urn:microsoft.com/office/officeart/2008/layout/LinedList"/>
    <dgm:cxn modelId="{3A5A5FC4-63A6-4A8E-8FBD-37F40E5684D4}" type="presParOf" srcId="{2296770D-3F97-4F54-B4F8-6E0BDC9FDAF4}" destId="{2366661C-6317-4165-847A-988F38B6D05D}" srcOrd="0" destOrd="0" presId="urn:microsoft.com/office/officeart/2008/layout/LinedList"/>
    <dgm:cxn modelId="{18F0A3B1-329F-4876-A6B5-F2E9E0E4E585}" type="presParOf" srcId="{2296770D-3F97-4F54-B4F8-6E0BDC9FDAF4}" destId="{AF3BBE83-21C7-4E2F-9EAE-AA23EDDA6A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2E98ED-84A5-4A69-959A-D1E3A4673DC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</dgm:pt>
    <dgm:pt modelId="{536A9EEE-6DCB-4926-8D94-6D284606F7CB}">
      <dgm:prSet phldrT="[Текст]"/>
      <dgm:spPr/>
      <dgm:t>
        <a:bodyPr/>
        <a:lstStyle/>
        <a:p>
          <a:pPr algn="just"/>
          <a:r>
            <a:rPr lang="ru-RU" dirty="0"/>
            <a:t>1. Учат ценить время</a:t>
          </a:r>
        </a:p>
      </dgm:t>
    </dgm:pt>
    <dgm:pt modelId="{AA3BDB98-7916-481F-A848-6CC5ADA8C1D4}" type="parTrans" cxnId="{34D8CCE7-F71F-431C-B3A9-55257CA67370}">
      <dgm:prSet/>
      <dgm:spPr/>
      <dgm:t>
        <a:bodyPr/>
        <a:lstStyle/>
        <a:p>
          <a:endParaRPr lang="ru-RU"/>
        </a:p>
      </dgm:t>
    </dgm:pt>
    <dgm:pt modelId="{ED67D5C4-5E62-4D53-99B3-AAE928AEC188}" type="sibTrans" cxnId="{34D8CCE7-F71F-431C-B3A9-55257CA67370}">
      <dgm:prSet/>
      <dgm:spPr/>
      <dgm:t>
        <a:bodyPr/>
        <a:lstStyle/>
        <a:p>
          <a:endParaRPr lang="ru-RU"/>
        </a:p>
      </dgm:t>
    </dgm:pt>
    <dgm:pt modelId="{B807E261-406B-4F07-BCFE-CA469CB585C6}">
      <dgm:prSet phldrT="[Текст]"/>
      <dgm:spPr/>
      <dgm:t>
        <a:bodyPr/>
        <a:lstStyle/>
        <a:p>
          <a:pPr algn="just"/>
          <a:r>
            <a:rPr lang="ru-RU" dirty="0"/>
            <a:t>9.</a:t>
          </a:r>
        </a:p>
      </dgm:t>
    </dgm:pt>
    <dgm:pt modelId="{52409266-B3CF-4FFD-ADEA-67D054D7FC44}" type="parTrans" cxnId="{DD0074EF-FE05-4125-94E3-9143C3266802}">
      <dgm:prSet/>
      <dgm:spPr/>
      <dgm:t>
        <a:bodyPr/>
        <a:lstStyle/>
        <a:p>
          <a:endParaRPr lang="ru-RU"/>
        </a:p>
      </dgm:t>
    </dgm:pt>
    <dgm:pt modelId="{ED4E1703-3EAD-46C8-A844-B5541D6712C6}" type="sibTrans" cxnId="{DD0074EF-FE05-4125-94E3-9143C3266802}">
      <dgm:prSet/>
      <dgm:spPr/>
      <dgm:t>
        <a:bodyPr/>
        <a:lstStyle/>
        <a:p>
          <a:endParaRPr lang="ru-RU"/>
        </a:p>
      </dgm:t>
    </dgm:pt>
    <dgm:pt modelId="{916C4DEA-20D7-4678-AC25-A0383BDCBE96}">
      <dgm:prSet phldrT="[Текст]"/>
      <dgm:spPr/>
      <dgm:t>
        <a:bodyPr/>
        <a:lstStyle/>
        <a:p>
          <a:pPr algn="just"/>
          <a:r>
            <a:rPr lang="ru-RU" dirty="0"/>
            <a:t>6.</a:t>
          </a:r>
        </a:p>
      </dgm:t>
    </dgm:pt>
    <dgm:pt modelId="{6D5714CC-5CD3-4049-9075-151780944541}" type="parTrans" cxnId="{AD393437-129C-4BBD-B85E-E56C3695D085}">
      <dgm:prSet/>
      <dgm:spPr/>
      <dgm:t>
        <a:bodyPr/>
        <a:lstStyle/>
        <a:p>
          <a:endParaRPr lang="ru-RU"/>
        </a:p>
      </dgm:t>
    </dgm:pt>
    <dgm:pt modelId="{26EE1146-8E1A-489D-9505-D2D437CB7BC3}" type="sibTrans" cxnId="{AD393437-129C-4BBD-B85E-E56C3695D085}">
      <dgm:prSet/>
      <dgm:spPr/>
      <dgm:t>
        <a:bodyPr/>
        <a:lstStyle/>
        <a:p>
          <a:endParaRPr lang="ru-RU"/>
        </a:p>
      </dgm:t>
    </dgm:pt>
    <dgm:pt modelId="{69B64593-D599-41F2-8084-F9EC873A124E}">
      <dgm:prSet phldrT="[Текст]"/>
      <dgm:spPr/>
      <dgm:t>
        <a:bodyPr/>
        <a:lstStyle/>
        <a:p>
          <a:pPr algn="just"/>
          <a:r>
            <a:rPr lang="ru-RU" dirty="0"/>
            <a:t>7.</a:t>
          </a:r>
        </a:p>
      </dgm:t>
    </dgm:pt>
    <dgm:pt modelId="{8DD35E45-4963-4329-A90A-F3636F2A14D5}" type="parTrans" cxnId="{99D3142D-9740-490E-AD60-C0826B057DD6}">
      <dgm:prSet/>
      <dgm:spPr/>
      <dgm:t>
        <a:bodyPr/>
        <a:lstStyle/>
        <a:p>
          <a:endParaRPr lang="ru-RU"/>
        </a:p>
      </dgm:t>
    </dgm:pt>
    <dgm:pt modelId="{9CBAACCE-CF0F-433B-B1D0-3E162786A751}" type="sibTrans" cxnId="{99D3142D-9740-490E-AD60-C0826B057DD6}">
      <dgm:prSet/>
      <dgm:spPr/>
      <dgm:t>
        <a:bodyPr/>
        <a:lstStyle/>
        <a:p>
          <a:endParaRPr lang="ru-RU"/>
        </a:p>
      </dgm:t>
    </dgm:pt>
    <dgm:pt modelId="{115D195A-0F35-41C2-9EDE-CE52BE34A176}">
      <dgm:prSet phldrT="[Текст]"/>
      <dgm:spPr/>
      <dgm:t>
        <a:bodyPr/>
        <a:lstStyle/>
        <a:p>
          <a:pPr algn="just"/>
          <a:r>
            <a:rPr lang="ru-RU" dirty="0"/>
            <a:t>8.</a:t>
          </a:r>
        </a:p>
      </dgm:t>
    </dgm:pt>
    <dgm:pt modelId="{8FD56644-B667-44D6-8266-4921D58D34AC}" type="parTrans" cxnId="{137EFD6C-DF01-4695-B335-20DBFFB9437B}">
      <dgm:prSet/>
      <dgm:spPr/>
      <dgm:t>
        <a:bodyPr/>
        <a:lstStyle/>
        <a:p>
          <a:endParaRPr lang="ru-RU"/>
        </a:p>
      </dgm:t>
    </dgm:pt>
    <dgm:pt modelId="{824620DD-8108-4282-8BB8-54065C3FB063}" type="sibTrans" cxnId="{137EFD6C-DF01-4695-B335-20DBFFB9437B}">
      <dgm:prSet/>
      <dgm:spPr/>
      <dgm:t>
        <a:bodyPr/>
        <a:lstStyle/>
        <a:p>
          <a:endParaRPr lang="ru-RU"/>
        </a:p>
      </dgm:t>
    </dgm:pt>
    <dgm:pt modelId="{C193564B-6B91-4240-89E8-1330503EBD57}">
      <dgm:prSet phldrT="[Текст]"/>
      <dgm:spPr/>
      <dgm:t>
        <a:bodyPr/>
        <a:lstStyle/>
        <a:p>
          <a:pPr algn="just"/>
          <a:r>
            <a:rPr lang="ru-RU" dirty="0"/>
            <a:t>5.</a:t>
          </a:r>
        </a:p>
      </dgm:t>
    </dgm:pt>
    <dgm:pt modelId="{E96061C7-FFC5-4EA8-919B-11098CD5D7CE}" type="parTrans" cxnId="{1A6D05CA-684A-46ED-B68C-D4436280BEA3}">
      <dgm:prSet/>
      <dgm:spPr/>
      <dgm:t>
        <a:bodyPr/>
        <a:lstStyle/>
        <a:p>
          <a:endParaRPr lang="ru-RU"/>
        </a:p>
      </dgm:t>
    </dgm:pt>
    <dgm:pt modelId="{90B57965-C55E-4C6F-A2A9-B47205217808}" type="sibTrans" cxnId="{1A6D05CA-684A-46ED-B68C-D4436280BEA3}">
      <dgm:prSet/>
      <dgm:spPr/>
      <dgm:t>
        <a:bodyPr/>
        <a:lstStyle/>
        <a:p>
          <a:endParaRPr lang="ru-RU"/>
        </a:p>
      </dgm:t>
    </dgm:pt>
    <dgm:pt modelId="{6560C81B-E693-4D19-B221-F4B07539EB25}">
      <dgm:prSet phldrT="[Текст]"/>
      <dgm:spPr/>
      <dgm:t>
        <a:bodyPr/>
        <a:lstStyle/>
        <a:p>
          <a:pPr algn="just"/>
          <a:r>
            <a:rPr lang="ru-RU" dirty="0"/>
            <a:t>2.</a:t>
          </a:r>
        </a:p>
      </dgm:t>
    </dgm:pt>
    <dgm:pt modelId="{97A50D8C-18EE-4F16-9FD3-8F6CA1B25397}" type="parTrans" cxnId="{E4873455-273C-4E2F-B1BD-A8209BC065CB}">
      <dgm:prSet/>
      <dgm:spPr/>
      <dgm:t>
        <a:bodyPr/>
        <a:lstStyle/>
        <a:p>
          <a:endParaRPr lang="ru-RU"/>
        </a:p>
      </dgm:t>
    </dgm:pt>
    <dgm:pt modelId="{360F0CBF-DC07-4D44-B8D5-1C56B6ED7872}" type="sibTrans" cxnId="{E4873455-273C-4E2F-B1BD-A8209BC065CB}">
      <dgm:prSet/>
      <dgm:spPr/>
      <dgm:t>
        <a:bodyPr/>
        <a:lstStyle/>
        <a:p>
          <a:endParaRPr lang="ru-RU"/>
        </a:p>
      </dgm:t>
    </dgm:pt>
    <dgm:pt modelId="{5BD1C18C-19CB-4339-9CD8-62359F14B84C}">
      <dgm:prSet phldrT="[Текст]"/>
      <dgm:spPr/>
      <dgm:t>
        <a:bodyPr/>
        <a:lstStyle/>
        <a:p>
          <a:pPr algn="just"/>
          <a:r>
            <a:rPr lang="ru-RU" dirty="0"/>
            <a:t>3.</a:t>
          </a:r>
        </a:p>
      </dgm:t>
    </dgm:pt>
    <dgm:pt modelId="{FE7D3C4D-BB4D-4B61-BBBE-0D218057D927}" type="parTrans" cxnId="{154F86F3-5E09-4457-943D-AAB42D3693F5}">
      <dgm:prSet/>
      <dgm:spPr/>
      <dgm:t>
        <a:bodyPr/>
        <a:lstStyle/>
        <a:p>
          <a:endParaRPr lang="ru-RU"/>
        </a:p>
      </dgm:t>
    </dgm:pt>
    <dgm:pt modelId="{EDFBCA67-36F4-44D9-9353-70E57A6545D3}" type="sibTrans" cxnId="{154F86F3-5E09-4457-943D-AAB42D3693F5}">
      <dgm:prSet/>
      <dgm:spPr/>
      <dgm:t>
        <a:bodyPr/>
        <a:lstStyle/>
        <a:p>
          <a:endParaRPr lang="ru-RU"/>
        </a:p>
      </dgm:t>
    </dgm:pt>
    <dgm:pt modelId="{59ACCA49-BED6-47B2-BE48-93D181272D62}">
      <dgm:prSet phldrT="[Текст]"/>
      <dgm:spPr/>
      <dgm:t>
        <a:bodyPr/>
        <a:lstStyle/>
        <a:p>
          <a:pPr algn="just"/>
          <a:r>
            <a:rPr lang="ru-RU" dirty="0"/>
            <a:t>4.</a:t>
          </a:r>
        </a:p>
      </dgm:t>
    </dgm:pt>
    <dgm:pt modelId="{DD046EA9-04DC-45F6-9710-3CF08348598B}" type="parTrans" cxnId="{3AE0D815-BC71-4F18-AD71-9F0624B05BC0}">
      <dgm:prSet/>
      <dgm:spPr/>
      <dgm:t>
        <a:bodyPr/>
        <a:lstStyle/>
        <a:p>
          <a:endParaRPr lang="ru-RU"/>
        </a:p>
      </dgm:t>
    </dgm:pt>
    <dgm:pt modelId="{DCCFCD8E-4A75-48A9-A111-9AD0E898E299}" type="sibTrans" cxnId="{3AE0D815-BC71-4F18-AD71-9F0624B05BC0}">
      <dgm:prSet/>
      <dgm:spPr/>
      <dgm:t>
        <a:bodyPr/>
        <a:lstStyle/>
        <a:p>
          <a:endParaRPr lang="ru-RU"/>
        </a:p>
      </dgm:t>
    </dgm:pt>
    <dgm:pt modelId="{B0D9B699-AD9C-4D7C-AD74-AE87D78DA893}">
      <dgm:prSet phldrT="[Текст]"/>
      <dgm:spPr/>
      <dgm:t>
        <a:bodyPr/>
        <a:lstStyle/>
        <a:p>
          <a:pPr algn="just"/>
          <a:r>
            <a:rPr lang="ru-RU" dirty="0"/>
            <a:t>10.</a:t>
          </a:r>
        </a:p>
      </dgm:t>
    </dgm:pt>
    <dgm:pt modelId="{8876A5F8-EF5A-4CA8-92FD-DC420E6DF653}" type="parTrans" cxnId="{A86CF711-97E3-4B1C-B400-F6DBC6DD1F86}">
      <dgm:prSet/>
      <dgm:spPr/>
      <dgm:t>
        <a:bodyPr/>
        <a:lstStyle/>
        <a:p>
          <a:endParaRPr lang="ru-RU"/>
        </a:p>
      </dgm:t>
    </dgm:pt>
    <dgm:pt modelId="{A9678E1D-0AFA-4CAE-8205-A0216E6090DB}" type="sibTrans" cxnId="{A86CF711-97E3-4B1C-B400-F6DBC6DD1F86}">
      <dgm:prSet/>
      <dgm:spPr/>
      <dgm:t>
        <a:bodyPr/>
        <a:lstStyle/>
        <a:p>
          <a:endParaRPr lang="ru-RU"/>
        </a:p>
      </dgm:t>
    </dgm:pt>
    <dgm:pt modelId="{12C97EAA-3C0F-405D-AAB2-A8A4C17947D8}" type="pres">
      <dgm:prSet presAssocID="{F02E98ED-84A5-4A69-959A-D1E3A4673DCA}" presName="vert0" presStyleCnt="0">
        <dgm:presLayoutVars>
          <dgm:dir/>
          <dgm:animOne val="branch"/>
          <dgm:animLvl val="lvl"/>
        </dgm:presLayoutVars>
      </dgm:prSet>
      <dgm:spPr/>
    </dgm:pt>
    <dgm:pt modelId="{FBD15FB9-0BFF-445F-9BF7-65B9F7B41C4A}" type="pres">
      <dgm:prSet presAssocID="{536A9EEE-6DCB-4926-8D94-6D284606F7CB}" presName="thickLine" presStyleLbl="alignNode1" presStyleIdx="0" presStyleCnt="10"/>
      <dgm:spPr/>
    </dgm:pt>
    <dgm:pt modelId="{6AB0A458-75FE-49C0-9821-E247CCBEC30E}" type="pres">
      <dgm:prSet presAssocID="{536A9EEE-6DCB-4926-8D94-6D284606F7CB}" presName="horz1" presStyleCnt="0"/>
      <dgm:spPr/>
    </dgm:pt>
    <dgm:pt modelId="{D0B5FC5A-AA9F-4ECF-B6B8-3200B6DCBFEF}" type="pres">
      <dgm:prSet presAssocID="{536A9EEE-6DCB-4926-8D94-6D284606F7CB}" presName="tx1" presStyleLbl="revTx" presStyleIdx="0" presStyleCnt="10"/>
      <dgm:spPr/>
      <dgm:t>
        <a:bodyPr/>
        <a:lstStyle/>
        <a:p>
          <a:endParaRPr lang="ru-RU"/>
        </a:p>
      </dgm:t>
    </dgm:pt>
    <dgm:pt modelId="{4515222F-5475-4EFD-A68E-7ED696D20FE4}" type="pres">
      <dgm:prSet presAssocID="{536A9EEE-6DCB-4926-8D94-6D284606F7CB}" presName="vert1" presStyleCnt="0"/>
      <dgm:spPr/>
    </dgm:pt>
    <dgm:pt modelId="{AF0BC7A9-9020-4F3D-9642-AB6B037320C2}" type="pres">
      <dgm:prSet presAssocID="{6560C81B-E693-4D19-B221-F4B07539EB25}" presName="thickLine" presStyleLbl="alignNode1" presStyleIdx="1" presStyleCnt="10"/>
      <dgm:spPr/>
    </dgm:pt>
    <dgm:pt modelId="{829A1180-EC6D-4C8D-8E72-B391985B4AC3}" type="pres">
      <dgm:prSet presAssocID="{6560C81B-E693-4D19-B221-F4B07539EB25}" presName="horz1" presStyleCnt="0"/>
      <dgm:spPr/>
    </dgm:pt>
    <dgm:pt modelId="{CD7D918A-BDF9-4A99-A564-1A4389D72463}" type="pres">
      <dgm:prSet presAssocID="{6560C81B-E693-4D19-B221-F4B07539EB25}" presName="tx1" presStyleLbl="revTx" presStyleIdx="1" presStyleCnt="10"/>
      <dgm:spPr/>
      <dgm:t>
        <a:bodyPr/>
        <a:lstStyle/>
        <a:p>
          <a:endParaRPr lang="ru-RU"/>
        </a:p>
      </dgm:t>
    </dgm:pt>
    <dgm:pt modelId="{5D5F8D24-C87E-4517-AF47-87F174CAD949}" type="pres">
      <dgm:prSet presAssocID="{6560C81B-E693-4D19-B221-F4B07539EB25}" presName="vert1" presStyleCnt="0"/>
      <dgm:spPr/>
    </dgm:pt>
    <dgm:pt modelId="{F2361B4E-3DAD-4E05-8E62-A6ED39B283AA}" type="pres">
      <dgm:prSet presAssocID="{5BD1C18C-19CB-4339-9CD8-62359F14B84C}" presName="thickLine" presStyleLbl="alignNode1" presStyleIdx="2" presStyleCnt="10"/>
      <dgm:spPr/>
    </dgm:pt>
    <dgm:pt modelId="{6453853C-7CAF-4B15-BE44-3106AF57637D}" type="pres">
      <dgm:prSet presAssocID="{5BD1C18C-19CB-4339-9CD8-62359F14B84C}" presName="horz1" presStyleCnt="0"/>
      <dgm:spPr/>
    </dgm:pt>
    <dgm:pt modelId="{47E48163-5F83-4220-AE38-88563209D708}" type="pres">
      <dgm:prSet presAssocID="{5BD1C18C-19CB-4339-9CD8-62359F14B84C}" presName="tx1" presStyleLbl="revTx" presStyleIdx="2" presStyleCnt="10"/>
      <dgm:spPr/>
      <dgm:t>
        <a:bodyPr/>
        <a:lstStyle/>
        <a:p>
          <a:endParaRPr lang="ru-RU"/>
        </a:p>
      </dgm:t>
    </dgm:pt>
    <dgm:pt modelId="{C0C775BB-9324-419F-990F-58B18C16A20A}" type="pres">
      <dgm:prSet presAssocID="{5BD1C18C-19CB-4339-9CD8-62359F14B84C}" presName="vert1" presStyleCnt="0"/>
      <dgm:spPr/>
    </dgm:pt>
    <dgm:pt modelId="{D745CB44-61A7-45F7-9BAA-D90340C49013}" type="pres">
      <dgm:prSet presAssocID="{59ACCA49-BED6-47B2-BE48-93D181272D62}" presName="thickLine" presStyleLbl="alignNode1" presStyleIdx="3" presStyleCnt="10"/>
      <dgm:spPr/>
    </dgm:pt>
    <dgm:pt modelId="{4C47ECDE-FF52-4C6D-A32E-731959C977EF}" type="pres">
      <dgm:prSet presAssocID="{59ACCA49-BED6-47B2-BE48-93D181272D62}" presName="horz1" presStyleCnt="0"/>
      <dgm:spPr/>
    </dgm:pt>
    <dgm:pt modelId="{54F8A3E0-3EDB-40F7-A1E2-F73337E6E2BD}" type="pres">
      <dgm:prSet presAssocID="{59ACCA49-BED6-47B2-BE48-93D181272D62}" presName="tx1" presStyleLbl="revTx" presStyleIdx="3" presStyleCnt="10"/>
      <dgm:spPr/>
      <dgm:t>
        <a:bodyPr/>
        <a:lstStyle/>
        <a:p>
          <a:endParaRPr lang="ru-RU"/>
        </a:p>
      </dgm:t>
    </dgm:pt>
    <dgm:pt modelId="{1C038C27-619B-4A80-88AE-D41A527724A4}" type="pres">
      <dgm:prSet presAssocID="{59ACCA49-BED6-47B2-BE48-93D181272D62}" presName="vert1" presStyleCnt="0"/>
      <dgm:spPr/>
    </dgm:pt>
    <dgm:pt modelId="{B8E86CB0-ABED-4248-A307-EEC002AEBCA1}" type="pres">
      <dgm:prSet presAssocID="{C193564B-6B91-4240-89E8-1330503EBD57}" presName="thickLine" presStyleLbl="alignNode1" presStyleIdx="4" presStyleCnt="10"/>
      <dgm:spPr/>
    </dgm:pt>
    <dgm:pt modelId="{68662ED3-E284-4B13-9004-7DB8449C9AF0}" type="pres">
      <dgm:prSet presAssocID="{C193564B-6B91-4240-89E8-1330503EBD57}" presName="horz1" presStyleCnt="0"/>
      <dgm:spPr/>
    </dgm:pt>
    <dgm:pt modelId="{D273C2E8-32CA-4275-96A6-535B1DEBC470}" type="pres">
      <dgm:prSet presAssocID="{C193564B-6B91-4240-89E8-1330503EBD57}" presName="tx1" presStyleLbl="revTx" presStyleIdx="4" presStyleCnt="10"/>
      <dgm:spPr/>
      <dgm:t>
        <a:bodyPr/>
        <a:lstStyle/>
        <a:p>
          <a:endParaRPr lang="ru-RU"/>
        </a:p>
      </dgm:t>
    </dgm:pt>
    <dgm:pt modelId="{867ADF8A-8D64-4CA9-BD28-742CB14A0BE2}" type="pres">
      <dgm:prSet presAssocID="{C193564B-6B91-4240-89E8-1330503EBD57}" presName="vert1" presStyleCnt="0"/>
      <dgm:spPr/>
    </dgm:pt>
    <dgm:pt modelId="{1C8B7950-76BB-46DF-B2BC-7AF8B7E8EA17}" type="pres">
      <dgm:prSet presAssocID="{916C4DEA-20D7-4678-AC25-A0383BDCBE96}" presName="thickLine" presStyleLbl="alignNode1" presStyleIdx="5" presStyleCnt="10"/>
      <dgm:spPr/>
    </dgm:pt>
    <dgm:pt modelId="{FBA917B1-766A-4F90-8C4F-6C6A9EA8807A}" type="pres">
      <dgm:prSet presAssocID="{916C4DEA-20D7-4678-AC25-A0383BDCBE96}" presName="horz1" presStyleCnt="0"/>
      <dgm:spPr/>
    </dgm:pt>
    <dgm:pt modelId="{2C037268-5875-45C7-B165-C7B5D118AC77}" type="pres">
      <dgm:prSet presAssocID="{916C4DEA-20D7-4678-AC25-A0383BDCBE96}" presName="tx1" presStyleLbl="revTx" presStyleIdx="5" presStyleCnt="10"/>
      <dgm:spPr/>
      <dgm:t>
        <a:bodyPr/>
        <a:lstStyle/>
        <a:p>
          <a:endParaRPr lang="ru-RU"/>
        </a:p>
      </dgm:t>
    </dgm:pt>
    <dgm:pt modelId="{DABABF7B-AF88-4265-BD67-8876BAA662F4}" type="pres">
      <dgm:prSet presAssocID="{916C4DEA-20D7-4678-AC25-A0383BDCBE96}" presName="vert1" presStyleCnt="0"/>
      <dgm:spPr/>
    </dgm:pt>
    <dgm:pt modelId="{7B5214DF-239E-4871-80D3-F0C84C399F63}" type="pres">
      <dgm:prSet presAssocID="{69B64593-D599-41F2-8084-F9EC873A124E}" presName="thickLine" presStyleLbl="alignNode1" presStyleIdx="6" presStyleCnt="10"/>
      <dgm:spPr/>
    </dgm:pt>
    <dgm:pt modelId="{AE48A9A3-1952-4BC5-B490-4B984EC4F3A6}" type="pres">
      <dgm:prSet presAssocID="{69B64593-D599-41F2-8084-F9EC873A124E}" presName="horz1" presStyleCnt="0"/>
      <dgm:spPr/>
    </dgm:pt>
    <dgm:pt modelId="{DB2E9090-88D9-46CB-A733-B895F450FEB9}" type="pres">
      <dgm:prSet presAssocID="{69B64593-D599-41F2-8084-F9EC873A124E}" presName="tx1" presStyleLbl="revTx" presStyleIdx="6" presStyleCnt="10"/>
      <dgm:spPr/>
      <dgm:t>
        <a:bodyPr/>
        <a:lstStyle/>
        <a:p>
          <a:endParaRPr lang="ru-RU"/>
        </a:p>
      </dgm:t>
    </dgm:pt>
    <dgm:pt modelId="{E750F565-5932-4123-AC22-CC828F4B8954}" type="pres">
      <dgm:prSet presAssocID="{69B64593-D599-41F2-8084-F9EC873A124E}" presName="vert1" presStyleCnt="0"/>
      <dgm:spPr/>
    </dgm:pt>
    <dgm:pt modelId="{80DBD882-E328-481F-9FC5-F3192A226AC6}" type="pres">
      <dgm:prSet presAssocID="{115D195A-0F35-41C2-9EDE-CE52BE34A176}" presName="thickLine" presStyleLbl="alignNode1" presStyleIdx="7" presStyleCnt="10"/>
      <dgm:spPr/>
    </dgm:pt>
    <dgm:pt modelId="{35D1D3EC-74EE-472A-9744-A768D37D0A16}" type="pres">
      <dgm:prSet presAssocID="{115D195A-0F35-41C2-9EDE-CE52BE34A176}" presName="horz1" presStyleCnt="0"/>
      <dgm:spPr/>
    </dgm:pt>
    <dgm:pt modelId="{BCA767A5-EC37-4437-B3B2-5C1B89635116}" type="pres">
      <dgm:prSet presAssocID="{115D195A-0F35-41C2-9EDE-CE52BE34A176}" presName="tx1" presStyleLbl="revTx" presStyleIdx="7" presStyleCnt="10"/>
      <dgm:spPr/>
      <dgm:t>
        <a:bodyPr/>
        <a:lstStyle/>
        <a:p>
          <a:endParaRPr lang="ru-RU"/>
        </a:p>
      </dgm:t>
    </dgm:pt>
    <dgm:pt modelId="{1A4C787C-96F0-43C4-B1C9-62A99E0A9A96}" type="pres">
      <dgm:prSet presAssocID="{115D195A-0F35-41C2-9EDE-CE52BE34A176}" presName="vert1" presStyleCnt="0"/>
      <dgm:spPr/>
    </dgm:pt>
    <dgm:pt modelId="{CB1225F8-9C1B-437B-B15D-813204702093}" type="pres">
      <dgm:prSet presAssocID="{B807E261-406B-4F07-BCFE-CA469CB585C6}" presName="thickLine" presStyleLbl="alignNode1" presStyleIdx="8" presStyleCnt="10"/>
      <dgm:spPr/>
    </dgm:pt>
    <dgm:pt modelId="{44F6D7A4-A324-473B-B33E-5BB1FAB53B38}" type="pres">
      <dgm:prSet presAssocID="{B807E261-406B-4F07-BCFE-CA469CB585C6}" presName="horz1" presStyleCnt="0"/>
      <dgm:spPr/>
    </dgm:pt>
    <dgm:pt modelId="{8F587B5A-E04B-4030-B9CA-68862D0ED056}" type="pres">
      <dgm:prSet presAssocID="{B807E261-406B-4F07-BCFE-CA469CB585C6}" presName="tx1" presStyleLbl="revTx" presStyleIdx="8" presStyleCnt="10"/>
      <dgm:spPr/>
      <dgm:t>
        <a:bodyPr/>
        <a:lstStyle/>
        <a:p>
          <a:endParaRPr lang="ru-RU"/>
        </a:p>
      </dgm:t>
    </dgm:pt>
    <dgm:pt modelId="{55B02371-620F-4EED-ABE6-C6C5A6F8228A}" type="pres">
      <dgm:prSet presAssocID="{B807E261-406B-4F07-BCFE-CA469CB585C6}" presName="vert1" presStyleCnt="0"/>
      <dgm:spPr/>
    </dgm:pt>
    <dgm:pt modelId="{5001EA87-8FF3-42C9-9F5C-B7808AD11971}" type="pres">
      <dgm:prSet presAssocID="{B0D9B699-AD9C-4D7C-AD74-AE87D78DA893}" presName="thickLine" presStyleLbl="alignNode1" presStyleIdx="9" presStyleCnt="10"/>
      <dgm:spPr/>
    </dgm:pt>
    <dgm:pt modelId="{2296770D-3F97-4F54-B4F8-6E0BDC9FDAF4}" type="pres">
      <dgm:prSet presAssocID="{B0D9B699-AD9C-4D7C-AD74-AE87D78DA893}" presName="horz1" presStyleCnt="0"/>
      <dgm:spPr/>
    </dgm:pt>
    <dgm:pt modelId="{2366661C-6317-4165-847A-988F38B6D05D}" type="pres">
      <dgm:prSet presAssocID="{B0D9B699-AD9C-4D7C-AD74-AE87D78DA893}" presName="tx1" presStyleLbl="revTx" presStyleIdx="9" presStyleCnt="10"/>
      <dgm:spPr/>
      <dgm:t>
        <a:bodyPr/>
        <a:lstStyle/>
        <a:p>
          <a:endParaRPr lang="ru-RU"/>
        </a:p>
      </dgm:t>
    </dgm:pt>
    <dgm:pt modelId="{AF3BBE83-21C7-4E2F-9EAE-AA23EDDA6A2C}" type="pres">
      <dgm:prSet presAssocID="{B0D9B699-AD9C-4D7C-AD74-AE87D78DA893}" presName="vert1" presStyleCnt="0"/>
      <dgm:spPr/>
    </dgm:pt>
  </dgm:ptLst>
  <dgm:cxnLst>
    <dgm:cxn modelId="{0E7C40CF-DBB5-4C51-B3C5-2F4AE75D843B}" type="presOf" srcId="{6560C81B-E693-4D19-B221-F4B07539EB25}" destId="{CD7D918A-BDF9-4A99-A564-1A4389D72463}" srcOrd="0" destOrd="0" presId="urn:microsoft.com/office/officeart/2008/layout/LinedList"/>
    <dgm:cxn modelId="{5F4DE048-CFB8-46AB-9B38-C116948C7BCA}" type="presOf" srcId="{5BD1C18C-19CB-4339-9CD8-62359F14B84C}" destId="{47E48163-5F83-4220-AE38-88563209D708}" srcOrd="0" destOrd="0" presId="urn:microsoft.com/office/officeart/2008/layout/LinedList"/>
    <dgm:cxn modelId="{A43BF69E-031E-418D-82A0-894B1180921D}" type="presOf" srcId="{C193564B-6B91-4240-89E8-1330503EBD57}" destId="{D273C2E8-32CA-4275-96A6-535B1DEBC470}" srcOrd="0" destOrd="0" presId="urn:microsoft.com/office/officeart/2008/layout/LinedList"/>
    <dgm:cxn modelId="{76A6A657-FA52-4028-9E17-BABC94ADF5E7}" type="presOf" srcId="{69B64593-D599-41F2-8084-F9EC873A124E}" destId="{DB2E9090-88D9-46CB-A733-B895F450FEB9}" srcOrd="0" destOrd="0" presId="urn:microsoft.com/office/officeart/2008/layout/LinedList"/>
    <dgm:cxn modelId="{584DEC07-AD8E-4F11-B984-49A5622C6568}" type="presOf" srcId="{59ACCA49-BED6-47B2-BE48-93D181272D62}" destId="{54F8A3E0-3EDB-40F7-A1E2-F73337E6E2BD}" srcOrd="0" destOrd="0" presId="urn:microsoft.com/office/officeart/2008/layout/LinedList"/>
    <dgm:cxn modelId="{54484C66-130C-4C52-AD9D-EA41A5448E7A}" type="presOf" srcId="{B807E261-406B-4F07-BCFE-CA469CB585C6}" destId="{8F587B5A-E04B-4030-B9CA-68862D0ED056}" srcOrd="0" destOrd="0" presId="urn:microsoft.com/office/officeart/2008/layout/LinedList"/>
    <dgm:cxn modelId="{137EFD6C-DF01-4695-B335-20DBFFB9437B}" srcId="{F02E98ED-84A5-4A69-959A-D1E3A4673DCA}" destId="{115D195A-0F35-41C2-9EDE-CE52BE34A176}" srcOrd="7" destOrd="0" parTransId="{8FD56644-B667-44D6-8266-4921D58D34AC}" sibTransId="{824620DD-8108-4282-8BB8-54065C3FB063}"/>
    <dgm:cxn modelId="{4366CCE8-C2E5-4A7E-843E-1FD7BE162407}" type="presOf" srcId="{F02E98ED-84A5-4A69-959A-D1E3A4673DCA}" destId="{12C97EAA-3C0F-405D-AAB2-A8A4C17947D8}" srcOrd="0" destOrd="0" presId="urn:microsoft.com/office/officeart/2008/layout/LinedList"/>
    <dgm:cxn modelId="{0BED718D-C639-49FA-B6CD-574320733D86}" type="presOf" srcId="{115D195A-0F35-41C2-9EDE-CE52BE34A176}" destId="{BCA767A5-EC37-4437-B3B2-5C1B89635116}" srcOrd="0" destOrd="0" presId="urn:microsoft.com/office/officeart/2008/layout/LinedList"/>
    <dgm:cxn modelId="{1A6D05CA-684A-46ED-B68C-D4436280BEA3}" srcId="{F02E98ED-84A5-4A69-959A-D1E3A4673DCA}" destId="{C193564B-6B91-4240-89E8-1330503EBD57}" srcOrd="4" destOrd="0" parTransId="{E96061C7-FFC5-4EA8-919B-11098CD5D7CE}" sibTransId="{90B57965-C55E-4C6F-A2A9-B47205217808}"/>
    <dgm:cxn modelId="{E4873455-273C-4E2F-B1BD-A8209BC065CB}" srcId="{F02E98ED-84A5-4A69-959A-D1E3A4673DCA}" destId="{6560C81B-E693-4D19-B221-F4B07539EB25}" srcOrd="1" destOrd="0" parTransId="{97A50D8C-18EE-4F16-9FD3-8F6CA1B25397}" sibTransId="{360F0CBF-DC07-4D44-B8D5-1C56B6ED7872}"/>
    <dgm:cxn modelId="{34D8CCE7-F71F-431C-B3A9-55257CA67370}" srcId="{F02E98ED-84A5-4A69-959A-D1E3A4673DCA}" destId="{536A9EEE-6DCB-4926-8D94-6D284606F7CB}" srcOrd="0" destOrd="0" parTransId="{AA3BDB98-7916-481F-A848-6CC5ADA8C1D4}" sibTransId="{ED67D5C4-5E62-4D53-99B3-AAE928AEC188}"/>
    <dgm:cxn modelId="{DD0074EF-FE05-4125-94E3-9143C3266802}" srcId="{F02E98ED-84A5-4A69-959A-D1E3A4673DCA}" destId="{B807E261-406B-4F07-BCFE-CA469CB585C6}" srcOrd="8" destOrd="0" parTransId="{52409266-B3CF-4FFD-ADEA-67D054D7FC44}" sibTransId="{ED4E1703-3EAD-46C8-A844-B5541D6712C6}"/>
    <dgm:cxn modelId="{A86CF711-97E3-4B1C-B400-F6DBC6DD1F86}" srcId="{F02E98ED-84A5-4A69-959A-D1E3A4673DCA}" destId="{B0D9B699-AD9C-4D7C-AD74-AE87D78DA893}" srcOrd="9" destOrd="0" parTransId="{8876A5F8-EF5A-4CA8-92FD-DC420E6DF653}" sibTransId="{A9678E1D-0AFA-4CAE-8205-A0216E6090DB}"/>
    <dgm:cxn modelId="{3AE0D815-BC71-4F18-AD71-9F0624B05BC0}" srcId="{F02E98ED-84A5-4A69-959A-D1E3A4673DCA}" destId="{59ACCA49-BED6-47B2-BE48-93D181272D62}" srcOrd="3" destOrd="0" parTransId="{DD046EA9-04DC-45F6-9710-3CF08348598B}" sibTransId="{DCCFCD8E-4A75-48A9-A111-9AD0E898E299}"/>
    <dgm:cxn modelId="{99D3142D-9740-490E-AD60-C0826B057DD6}" srcId="{F02E98ED-84A5-4A69-959A-D1E3A4673DCA}" destId="{69B64593-D599-41F2-8084-F9EC873A124E}" srcOrd="6" destOrd="0" parTransId="{8DD35E45-4963-4329-A90A-F3636F2A14D5}" sibTransId="{9CBAACCE-CF0F-433B-B1D0-3E162786A751}"/>
    <dgm:cxn modelId="{DD838C1A-E2F6-4F91-BE31-E72DE0B1E1CC}" type="presOf" srcId="{536A9EEE-6DCB-4926-8D94-6D284606F7CB}" destId="{D0B5FC5A-AA9F-4ECF-B6B8-3200B6DCBFEF}" srcOrd="0" destOrd="0" presId="urn:microsoft.com/office/officeart/2008/layout/LinedList"/>
    <dgm:cxn modelId="{AD393437-129C-4BBD-B85E-E56C3695D085}" srcId="{F02E98ED-84A5-4A69-959A-D1E3A4673DCA}" destId="{916C4DEA-20D7-4678-AC25-A0383BDCBE96}" srcOrd="5" destOrd="0" parTransId="{6D5714CC-5CD3-4049-9075-151780944541}" sibTransId="{26EE1146-8E1A-489D-9505-D2D437CB7BC3}"/>
    <dgm:cxn modelId="{154F86F3-5E09-4457-943D-AAB42D3693F5}" srcId="{F02E98ED-84A5-4A69-959A-D1E3A4673DCA}" destId="{5BD1C18C-19CB-4339-9CD8-62359F14B84C}" srcOrd="2" destOrd="0" parTransId="{FE7D3C4D-BB4D-4B61-BBBE-0D218057D927}" sibTransId="{EDFBCA67-36F4-44D9-9353-70E57A6545D3}"/>
    <dgm:cxn modelId="{00D8190D-6417-44F1-BB42-2C7194BAA271}" type="presOf" srcId="{B0D9B699-AD9C-4D7C-AD74-AE87D78DA893}" destId="{2366661C-6317-4165-847A-988F38B6D05D}" srcOrd="0" destOrd="0" presId="urn:microsoft.com/office/officeart/2008/layout/LinedList"/>
    <dgm:cxn modelId="{18F74992-60CC-4B77-83CA-A9BEAF5BDD1F}" type="presOf" srcId="{916C4DEA-20D7-4678-AC25-A0383BDCBE96}" destId="{2C037268-5875-45C7-B165-C7B5D118AC77}" srcOrd="0" destOrd="0" presId="urn:microsoft.com/office/officeart/2008/layout/LinedList"/>
    <dgm:cxn modelId="{421BF3A4-D38E-41F1-99C8-1A3CDCFF6AFC}" type="presParOf" srcId="{12C97EAA-3C0F-405D-AAB2-A8A4C17947D8}" destId="{FBD15FB9-0BFF-445F-9BF7-65B9F7B41C4A}" srcOrd="0" destOrd="0" presId="urn:microsoft.com/office/officeart/2008/layout/LinedList"/>
    <dgm:cxn modelId="{9A9E98CD-9CCF-4310-BF41-F20E58CF0BBC}" type="presParOf" srcId="{12C97EAA-3C0F-405D-AAB2-A8A4C17947D8}" destId="{6AB0A458-75FE-49C0-9821-E247CCBEC30E}" srcOrd="1" destOrd="0" presId="urn:microsoft.com/office/officeart/2008/layout/LinedList"/>
    <dgm:cxn modelId="{29AA4FF8-0385-42CD-BBEB-9EBE8B888BF3}" type="presParOf" srcId="{6AB0A458-75FE-49C0-9821-E247CCBEC30E}" destId="{D0B5FC5A-AA9F-4ECF-B6B8-3200B6DCBFEF}" srcOrd="0" destOrd="0" presId="urn:microsoft.com/office/officeart/2008/layout/LinedList"/>
    <dgm:cxn modelId="{2F36BE06-B74D-4F04-9EC9-35BE606C9CBC}" type="presParOf" srcId="{6AB0A458-75FE-49C0-9821-E247CCBEC30E}" destId="{4515222F-5475-4EFD-A68E-7ED696D20FE4}" srcOrd="1" destOrd="0" presId="urn:microsoft.com/office/officeart/2008/layout/LinedList"/>
    <dgm:cxn modelId="{C3370B0F-E2B7-4033-B58B-ECD630F0D476}" type="presParOf" srcId="{12C97EAA-3C0F-405D-AAB2-A8A4C17947D8}" destId="{AF0BC7A9-9020-4F3D-9642-AB6B037320C2}" srcOrd="2" destOrd="0" presId="urn:microsoft.com/office/officeart/2008/layout/LinedList"/>
    <dgm:cxn modelId="{A2129241-7A58-42C5-9CCA-B70AA5EAFC35}" type="presParOf" srcId="{12C97EAA-3C0F-405D-AAB2-A8A4C17947D8}" destId="{829A1180-EC6D-4C8D-8E72-B391985B4AC3}" srcOrd="3" destOrd="0" presId="urn:microsoft.com/office/officeart/2008/layout/LinedList"/>
    <dgm:cxn modelId="{FE74D73E-45D6-4519-AD89-DADDD70CA26F}" type="presParOf" srcId="{829A1180-EC6D-4C8D-8E72-B391985B4AC3}" destId="{CD7D918A-BDF9-4A99-A564-1A4389D72463}" srcOrd="0" destOrd="0" presId="urn:microsoft.com/office/officeart/2008/layout/LinedList"/>
    <dgm:cxn modelId="{A6B4D0FB-A5EB-4E61-ACEB-8CA03BB62CE0}" type="presParOf" srcId="{829A1180-EC6D-4C8D-8E72-B391985B4AC3}" destId="{5D5F8D24-C87E-4517-AF47-87F174CAD949}" srcOrd="1" destOrd="0" presId="urn:microsoft.com/office/officeart/2008/layout/LinedList"/>
    <dgm:cxn modelId="{E87ECA98-B340-4CC5-ADC8-1C585F288AF2}" type="presParOf" srcId="{12C97EAA-3C0F-405D-AAB2-A8A4C17947D8}" destId="{F2361B4E-3DAD-4E05-8E62-A6ED39B283AA}" srcOrd="4" destOrd="0" presId="urn:microsoft.com/office/officeart/2008/layout/LinedList"/>
    <dgm:cxn modelId="{FE5DC62E-9DD9-45A7-B161-80F71E165C82}" type="presParOf" srcId="{12C97EAA-3C0F-405D-AAB2-A8A4C17947D8}" destId="{6453853C-7CAF-4B15-BE44-3106AF57637D}" srcOrd="5" destOrd="0" presId="urn:microsoft.com/office/officeart/2008/layout/LinedList"/>
    <dgm:cxn modelId="{8625691F-1360-4274-9E80-B7076D2C2D95}" type="presParOf" srcId="{6453853C-7CAF-4B15-BE44-3106AF57637D}" destId="{47E48163-5F83-4220-AE38-88563209D708}" srcOrd="0" destOrd="0" presId="urn:microsoft.com/office/officeart/2008/layout/LinedList"/>
    <dgm:cxn modelId="{715F8D34-20B7-4B43-B5E4-463BBDC63580}" type="presParOf" srcId="{6453853C-7CAF-4B15-BE44-3106AF57637D}" destId="{C0C775BB-9324-419F-990F-58B18C16A20A}" srcOrd="1" destOrd="0" presId="urn:microsoft.com/office/officeart/2008/layout/LinedList"/>
    <dgm:cxn modelId="{E925D274-9067-41BA-8918-00C582A3328C}" type="presParOf" srcId="{12C97EAA-3C0F-405D-AAB2-A8A4C17947D8}" destId="{D745CB44-61A7-45F7-9BAA-D90340C49013}" srcOrd="6" destOrd="0" presId="urn:microsoft.com/office/officeart/2008/layout/LinedList"/>
    <dgm:cxn modelId="{6D032449-9B31-4D7D-91F8-14D9A559F1F4}" type="presParOf" srcId="{12C97EAA-3C0F-405D-AAB2-A8A4C17947D8}" destId="{4C47ECDE-FF52-4C6D-A32E-731959C977EF}" srcOrd="7" destOrd="0" presId="urn:microsoft.com/office/officeart/2008/layout/LinedList"/>
    <dgm:cxn modelId="{B3511DD8-5013-498F-8491-39C33B669B3F}" type="presParOf" srcId="{4C47ECDE-FF52-4C6D-A32E-731959C977EF}" destId="{54F8A3E0-3EDB-40F7-A1E2-F73337E6E2BD}" srcOrd="0" destOrd="0" presId="urn:microsoft.com/office/officeart/2008/layout/LinedList"/>
    <dgm:cxn modelId="{3095E618-85F6-44AC-BACC-32E89042943D}" type="presParOf" srcId="{4C47ECDE-FF52-4C6D-A32E-731959C977EF}" destId="{1C038C27-619B-4A80-88AE-D41A527724A4}" srcOrd="1" destOrd="0" presId="urn:microsoft.com/office/officeart/2008/layout/LinedList"/>
    <dgm:cxn modelId="{6A0B1191-E23C-43B8-9D54-79458FAE6BDD}" type="presParOf" srcId="{12C97EAA-3C0F-405D-AAB2-A8A4C17947D8}" destId="{B8E86CB0-ABED-4248-A307-EEC002AEBCA1}" srcOrd="8" destOrd="0" presId="urn:microsoft.com/office/officeart/2008/layout/LinedList"/>
    <dgm:cxn modelId="{A324D2D5-7E02-458B-9658-B224A0D264DB}" type="presParOf" srcId="{12C97EAA-3C0F-405D-AAB2-A8A4C17947D8}" destId="{68662ED3-E284-4B13-9004-7DB8449C9AF0}" srcOrd="9" destOrd="0" presId="urn:microsoft.com/office/officeart/2008/layout/LinedList"/>
    <dgm:cxn modelId="{58ADF9B0-4C98-4E30-9B05-86B6C1827677}" type="presParOf" srcId="{68662ED3-E284-4B13-9004-7DB8449C9AF0}" destId="{D273C2E8-32CA-4275-96A6-535B1DEBC470}" srcOrd="0" destOrd="0" presId="urn:microsoft.com/office/officeart/2008/layout/LinedList"/>
    <dgm:cxn modelId="{04357BE2-E268-46E5-8E1A-9424A1ECA094}" type="presParOf" srcId="{68662ED3-E284-4B13-9004-7DB8449C9AF0}" destId="{867ADF8A-8D64-4CA9-BD28-742CB14A0BE2}" srcOrd="1" destOrd="0" presId="urn:microsoft.com/office/officeart/2008/layout/LinedList"/>
    <dgm:cxn modelId="{5C6E449A-456A-4284-9AC5-A8198C9CD824}" type="presParOf" srcId="{12C97EAA-3C0F-405D-AAB2-A8A4C17947D8}" destId="{1C8B7950-76BB-46DF-B2BC-7AF8B7E8EA17}" srcOrd="10" destOrd="0" presId="urn:microsoft.com/office/officeart/2008/layout/LinedList"/>
    <dgm:cxn modelId="{C9DFB943-9C97-46E9-8903-754A8429E33D}" type="presParOf" srcId="{12C97EAA-3C0F-405D-AAB2-A8A4C17947D8}" destId="{FBA917B1-766A-4F90-8C4F-6C6A9EA8807A}" srcOrd="11" destOrd="0" presId="urn:microsoft.com/office/officeart/2008/layout/LinedList"/>
    <dgm:cxn modelId="{929DDBD1-305D-4D79-98B2-606D77AF9D33}" type="presParOf" srcId="{FBA917B1-766A-4F90-8C4F-6C6A9EA8807A}" destId="{2C037268-5875-45C7-B165-C7B5D118AC77}" srcOrd="0" destOrd="0" presId="urn:microsoft.com/office/officeart/2008/layout/LinedList"/>
    <dgm:cxn modelId="{5C6DB931-A16F-4FC9-A4CC-7F0C47A71904}" type="presParOf" srcId="{FBA917B1-766A-4F90-8C4F-6C6A9EA8807A}" destId="{DABABF7B-AF88-4265-BD67-8876BAA662F4}" srcOrd="1" destOrd="0" presId="urn:microsoft.com/office/officeart/2008/layout/LinedList"/>
    <dgm:cxn modelId="{2EA3057A-4B63-489D-877A-93298A4E19E7}" type="presParOf" srcId="{12C97EAA-3C0F-405D-AAB2-A8A4C17947D8}" destId="{7B5214DF-239E-4871-80D3-F0C84C399F63}" srcOrd="12" destOrd="0" presId="urn:microsoft.com/office/officeart/2008/layout/LinedList"/>
    <dgm:cxn modelId="{9468A4F2-8A5C-41E7-900D-32B00E94664F}" type="presParOf" srcId="{12C97EAA-3C0F-405D-AAB2-A8A4C17947D8}" destId="{AE48A9A3-1952-4BC5-B490-4B984EC4F3A6}" srcOrd="13" destOrd="0" presId="urn:microsoft.com/office/officeart/2008/layout/LinedList"/>
    <dgm:cxn modelId="{A202B68D-9BD5-4880-87F4-DC433D582BF8}" type="presParOf" srcId="{AE48A9A3-1952-4BC5-B490-4B984EC4F3A6}" destId="{DB2E9090-88D9-46CB-A733-B895F450FEB9}" srcOrd="0" destOrd="0" presId="urn:microsoft.com/office/officeart/2008/layout/LinedList"/>
    <dgm:cxn modelId="{F584F54A-3B3A-4272-BC66-7806721231F3}" type="presParOf" srcId="{AE48A9A3-1952-4BC5-B490-4B984EC4F3A6}" destId="{E750F565-5932-4123-AC22-CC828F4B8954}" srcOrd="1" destOrd="0" presId="urn:microsoft.com/office/officeart/2008/layout/LinedList"/>
    <dgm:cxn modelId="{3D8634EC-C230-423F-817D-A9DD82830BBC}" type="presParOf" srcId="{12C97EAA-3C0F-405D-AAB2-A8A4C17947D8}" destId="{80DBD882-E328-481F-9FC5-F3192A226AC6}" srcOrd="14" destOrd="0" presId="urn:microsoft.com/office/officeart/2008/layout/LinedList"/>
    <dgm:cxn modelId="{3FB45223-9D6C-407F-AC58-5F9D388FCEBE}" type="presParOf" srcId="{12C97EAA-3C0F-405D-AAB2-A8A4C17947D8}" destId="{35D1D3EC-74EE-472A-9744-A768D37D0A16}" srcOrd="15" destOrd="0" presId="urn:microsoft.com/office/officeart/2008/layout/LinedList"/>
    <dgm:cxn modelId="{9E2909D0-87AB-402E-8A88-4D4E280E3516}" type="presParOf" srcId="{35D1D3EC-74EE-472A-9744-A768D37D0A16}" destId="{BCA767A5-EC37-4437-B3B2-5C1B89635116}" srcOrd="0" destOrd="0" presId="urn:microsoft.com/office/officeart/2008/layout/LinedList"/>
    <dgm:cxn modelId="{D9A51FFF-299C-4A25-AD77-62E84DE5FB71}" type="presParOf" srcId="{35D1D3EC-74EE-472A-9744-A768D37D0A16}" destId="{1A4C787C-96F0-43C4-B1C9-62A99E0A9A96}" srcOrd="1" destOrd="0" presId="urn:microsoft.com/office/officeart/2008/layout/LinedList"/>
    <dgm:cxn modelId="{3160CAE2-6764-4F45-930E-B2B9AC0F0698}" type="presParOf" srcId="{12C97EAA-3C0F-405D-AAB2-A8A4C17947D8}" destId="{CB1225F8-9C1B-437B-B15D-813204702093}" srcOrd="16" destOrd="0" presId="urn:microsoft.com/office/officeart/2008/layout/LinedList"/>
    <dgm:cxn modelId="{D0E52CA6-DD7A-4893-8655-C77FCCF0C0B0}" type="presParOf" srcId="{12C97EAA-3C0F-405D-AAB2-A8A4C17947D8}" destId="{44F6D7A4-A324-473B-B33E-5BB1FAB53B38}" srcOrd="17" destOrd="0" presId="urn:microsoft.com/office/officeart/2008/layout/LinedList"/>
    <dgm:cxn modelId="{2913F421-8988-4286-8B42-7DDB080EA8A9}" type="presParOf" srcId="{44F6D7A4-A324-473B-B33E-5BB1FAB53B38}" destId="{8F587B5A-E04B-4030-B9CA-68862D0ED056}" srcOrd="0" destOrd="0" presId="urn:microsoft.com/office/officeart/2008/layout/LinedList"/>
    <dgm:cxn modelId="{AD00A1EA-4C3D-42C7-8438-07C2D4B714EE}" type="presParOf" srcId="{44F6D7A4-A324-473B-B33E-5BB1FAB53B38}" destId="{55B02371-620F-4EED-ABE6-C6C5A6F8228A}" srcOrd="1" destOrd="0" presId="urn:microsoft.com/office/officeart/2008/layout/LinedList"/>
    <dgm:cxn modelId="{880D896B-58DD-4358-98E3-9735C61B6439}" type="presParOf" srcId="{12C97EAA-3C0F-405D-AAB2-A8A4C17947D8}" destId="{5001EA87-8FF3-42C9-9F5C-B7808AD11971}" srcOrd="18" destOrd="0" presId="urn:microsoft.com/office/officeart/2008/layout/LinedList"/>
    <dgm:cxn modelId="{5D3EF31A-9FA0-45DE-B9F3-4458684BBC74}" type="presParOf" srcId="{12C97EAA-3C0F-405D-AAB2-A8A4C17947D8}" destId="{2296770D-3F97-4F54-B4F8-6E0BDC9FDAF4}" srcOrd="19" destOrd="0" presId="urn:microsoft.com/office/officeart/2008/layout/LinedList"/>
    <dgm:cxn modelId="{53ED4791-624B-42FB-8652-A4450D04BD15}" type="presParOf" srcId="{2296770D-3F97-4F54-B4F8-6E0BDC9FDAF4}" destId="{2366661C-6317-4165-847A-988F38B6D05D}" srcOrd="0" destOrd="0" presId="urn:microsoft.com/office/officeart/2008/layout/LinedList"/>
    <dgm:cxn modelId="{596C3A53-BA2E-4DE7-BEBE-1F6BE55FC1E1}" type="presParOf" srcId="{2296770D-3F97-4F54-B4F8-6E0BDC9FDAF4}" destId="{AF3BBE83-21C7-4E2F-9EAE-AA23EDDA6A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2E98ED-84A5-4A69-959A-D1E3A4673DC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</dgm:pt>
    <dgm:pt modelId="{536A9EEE-6DCB-4926-8D94-6D284606F7CB}">
      <dgm:prSet phldrT="[Текст]"/>
      <dgm:spPr/>
      <dgm:t>
        <a:bodyPr/>
        <a:lstStyle/>
        <a:p>
          <a:pPr algn="just"/>
          <a:r>
            <a:rPr lang="ru-RU" dirty="0"/>
            <a:t>1. Открывает вид на улицу</a:t>
          </a:r>
        </a:p>
      </dgm:t>
    </dgm:pt>
    <dgm:pt modelId="{AA3BDB98-7916-481F-A848-6CC5ADA8C1D4}" type="parTrans" cxnId="{34D8CCE7-F71F-431C-B3A9-55257CA67370}">
      <dgm:prSet/>
      <dgm:spPr/>
      <dgm:t>
        <a:bodyPr/>
        <a:lstStyle/>
        <a:p>
          <a:endParaRPr lang="ru-RU"/>
        </a:p>
      </dgm:t>
    </dgm:pt>
    <dgm:pt modelId="{ED67D5C4-5E62-4D53-99B3-AAE928AEC188}" type="sibTrans" cxnId="{34D8CCE7-F71F-431C-B3A9-55257CA67370}">
      <dgm:prSet/>
      <dgm:spPr/>
      <dgm:t>
        <a:bodyPr/>
        <a:lstStyle/>
        <a:p>
          <a:endParaRPr lang="ru-RU"/>
        </a:p>
      </dgm:t>
    </dgm:pt>
    <dgm:pt modelId="{B807E261-406B-4F07-BCFE-CA469CB585C6}">
      <dgm:prSet phldrT="[Текст]"/>
      <dgm:spPr/>
      <dgm:t>
        <a:bodyPr/>
        <a:lstStyle/>
        <a:p>
          <a:pPr algn="just"/>
          <a:r>
            <a:rPr lang="ru-RU" dirty="0"/>
            <a:t>9.</a:t>
          </a:r>
        </a:p>
      </dgm:t>
    </dgm:pt>
    <dgm:pt modelId="{52409266-B3CF-4FFD-ADEA-67D054D7FC44}" type="parTrans" cxnId="{DD0074EF-FE05-4125-94E3-9143C3266802}">
      <dgm:prSet/>
      <dgm:spPr/>
      <dgm:t>
        <a:bodyPr/>
        <a:lstStyle/>
        <a:p>
          <a:endParaRPr lang="ru-RU"/>
        </a:p>
      </dgm:t>
    </dgm:pt>
    <dgm:pt modelId="{ED4E1703-3EAD-46C8-A844-B5541D6712C6}" type="sibTrans" cxnId="{DD0074EF-FE05-4125-94E3-9143C3266802}">
      <dgm:prSet/>
      <dgm:spPr/>
      <dgm:t>
        <a:bodyPr/>
        <a:lstStyle/>
        <a:p>
          <a:endParaRPr lang="ru-RU"/>
        </a:p>
      </dgm:t>
    </dgm:pt>
    <dgm:pt modelId="{916C4DEA-20D7-4678-AC25-A0383BDCBE96}">
      <dgm:prSet phldrT="[Текст]"/>
      <dgm:spPr/>
      <dgm:t>
        <a:bodyPr/>
        <a:lstStyle/>
        <a:p>
          <a:pPr algn="just"/>
          <a:r>
            <a:rPr lang="ru-RU" dirty="0"/>
            <a:t>6.</a:t>
          </a:r>
        </a:p>
      </dgm:t>
    </dgm:pt>
    <dgm:pt modelId="{6D5714CC-5CD3-4049-9075-151780944541}" type="parTrans" cxnId="{AD393437-129C-4BBD-B85E-E56C3695D085}">
      <dgm:prSet/>
      <dgm:spPr/>
      <dgm:t>
        <a:bodyPr/>
        <a:lstStyle/>
        <a:p>
          <a:endParaRPr lang="ru-RU"/>
        </a:p>
      </dgm:t>
    </dgm:pt>
    <dgm:pt modelId="{26EE1146-8E1A-489D-9505-D2D437CB7BC3}" type="sibTrans" cxnId="{AD393437-129C-4BBD-B85E-E56C3695D085}">
      <dgm:prSet/>
      <dgm:spPr/>
      <dgm:t>
        <a:bodyPr/>
        <a:lstStyle/>
        <a:p>
          <a:endParaRPr lang="ru-RU"/>
        </a:p>
      </dgm:t>
    </dgm:pt>
    <dgm:pt modelId="{69B64593-D599-41F2-8084-F9EC873A124E}">
      <dgm:prSet phldrT="[Текст]"/>
      <dgm:spPr/>
      <dgm:t>
        <a:bodyPr/>
        <a:lstStyle/>
        <a:p>
          <a:pPr algn="just"/>
          <a:r>
            <a:rPr lang="ru-RU" dirty="0"/>
            <a:t>7.</a:t>
          </a:r>
        </a:p>
      </dgm:t>
    </dgm:pt>
    <dgm:pt modelId="{8DD35E45-4963-4329-A90A-F3636F2A14D5}" type="parTrans" cxnId="{99D3142D-9740-490E-AD60-C0826B057DD6}">
      <dgm:prSet/>
      <dgm:spPr/>
      <dgm:t>
        <a:bodyPr/>
        <a:lstStyle/>
        <a:p>
          <a:endParaRPr lang="ru-RU"/>
        </a:p>
      </dgm:t>
    </dgm:pt>
    <dgm:pt modelId="{9CBAACCE-CF0F-433B-B1D0-3E162786A751}" type="sibTrans" cxnId="{99D3142D-9740-490E-AD60-C0826B057DD6}">
      <dgm:prSet/>
      <dgm:spPr/>
      <dgm:t>
        <a:bodyPr/>
        <a:lstStyle/>
        <a:p>
          <a:endParaRPr lang="ru-RU"/>
        </a:p>
      </dgm:t>
    </dgm:pt>
    <dgm:pt modelId="{115D195A-0F35-41C2-9EDE-CE52BE34A176}">
      <dgm:prSet phldrT="[Текст]"/>
      <dgm:spPr/>
      <dgm:t>
        <a:bodyPr/>
        <a:lstStyle/>
        <a:p>
          <a:pPr algn="just"/>
          <a:r>
            <a:rPr lang="ru-RU" dirty="0"/>
            <a:t>8.</a:t>
          </a:r>
        </a:p>
      </dgm:t>
    </dgm:pt>
    <dgm:pt modelId="{8FD56644-B667-44D6-8266-4921D58D34AC}" type="parTrans" cxnId="{137EFD6C-DF01-4695-B335-20DBFFB9437B}">
      <dgm:prSet/>
      <dgm:spPr/>
      <dgm:t>
        <a:bodyPr/>
        <a:lstStyle/>
        <a:p>
          <a:endParaRPr lang="ru-RU"/>
        </a:p>
      </dgm:t>
    </dgm:pt>
    <dgm:pt modelId="{824620DD-8108-4282-8BB8-54065C3FB063}" type="sibTrans" cxnId="{137EFD6C-DF01-4695-B335-20DBFFB9437B}">
      <dgm:prSet/>
      <dgm:spPr/>
      <dgm:t>
        <a:bodyPr/>
        <a:lstStyle/>
        <a:p>
          <a:endParaRPr lang="ru-RU"/>
        </a:p>
      </dgm:t>
    </dgm:pt>
    <dgm:pt modelId="{C193564B-6B91-4240-89E8-1330503EBD57}">
      <dgm:prSet phldrT="[Текст]"/>
      <dgm:spPr/>
      <dgm:t>
        <a:bodyPr/>
        <a:lstStyle/>
        <a:p>
          <a:pPr algn="just"/>
          <a:r>
            <a:rPr lang="ru-RU" dirty="0"/>
            <a:t>5.</a:t>
          </a:r>
        </a:p>
      </dgm:t>
    </dgm:pt>
    <dgm:pt modelId="{E96061C7-FFC5-4EA8-919B-11098CD5D7CE}" type="parTrans" cxnId="{1A6D05CA-684A-46ED-B68C-D4436280BEA3}">
      <dgm:prSet/>
      <dgm:spPr/>
      <dgm:t>
        <a:bodyPr/>
        <a:lstStyle/>
        <a:p>
          <a:endParaRPr lang="ru-RU"/>
        </a:p>
      </dgm:t>
    </dgm:pt>
    <dgm:pt modelId="{90B57965-C55E-4C6F-A2A9-B47205217808}" type="sibTrans" cxnId="{1A6D05CA-684A-46ED-B68C-D4436280BEA3}">
      <dgm:prSet/>
      <dgm:spPr/>
      <dgm:t>
        <a:bodyPr/>
        <a:lstStyle/>
        <a:p>
          <a:endParaRPr lang="ru-RU"/>
        </a:p>
      </dgm:t>
    </dgm:pt>
    <dgm:pt modelId="{6560C81B-E693-4D19-B221-F4B07539EB25}">
      <dgm:prSet phldrT="[Текст]"/>
      <dgm:spPr/>
      <dgm:t>
        <a:bodyPr/>
        <a:lstStyle/>
        <a:p>
          <a:pPr algn="just"/>
          <a:r>
            <a:rPr lang="ru-RU" dirty="0"/>
            <a:t>2.</a:t>
          </a:r>
        </a:p>
      </dgm:t>
    </dgm:pt>
    <dgm:pt modelId="{97A50D8C-18EE-4F16-9FD3-8F6CA1B25397}" type="parTrans" cxnId="{E4873455-273C-4E2F-B1BD-A8209BC065CB}">
      <dgm:prSet/>
      <dgm:spPr/>
      <dgm:t>
        <a:bodyPr/>
        <a:lstStyle/>
        <a:p>
          <a:endParaRPr lang="ru-RU"/>
        </a:p>
      </dgm:t>
    </dgm:pt>
    <dgm:pt modelId="{360F0CBF-DC07-4D44-B8D5-1C56B6ED7872}" type="sibTrans" cxnId="{E4873455-273C-4E2F-B1BD-A8209BC065CB}">
      <dgm:prSet/>
      <dgm:spPr/>
      <dgm:t>
        <a:bodyPr/>
        <a:lstStyle/>
        <a:p>
          <a:endParaRPr lang="ru-RU"/>
        </a:p>
      </dgm:t>
    </dgm:pt>
    <dgm:pt modelId="{5BD1C18C-19CB-4339-9CD8-62359F14B84C}">
      <dgm:prSet phldrT="[Текст]"/>
      <dgm:spPr/>
      <dgm:t>
        <a:bodyPr/>
        <a:lstStyle/>
        <a:p>
          <a:pPr algn="just"/>
          <a:r>
            <a:rPr lang="ru-RU" dirty="0"/>
            <a:t>3.</a:t>
          </a:r>
        </a:p>
      </dgm:t>
    </dgm:pt>
    <dgm:pt modelId="{FE7D3C4D-BB4D-4B61-BBBE-0D218057D927}" type="parTrans" cxnId="{154F86F3-5E09-4457-943D-AAB42D3693F5}">
      <dgm:prSet/>
      <dgm:spPr/>
      <dgm:t>
        <a:bodyPr/>
        <a:lstStyle/>
        <a:p>
          <a:endParaRPr lang="ru-RU"/>
        </a:p>
      </dgm:t>
    </dgm:pt>
    <dgm:pt modelId="{EDFBCA67-36F4-44D9-9353-70E57A6545D3}" type="sibTrans" cxnId="{154F86F3-5E09-4457-943D-AAB42D3693F5}">
      <dgm:prSet/>
      <dgm:spPr/>
      <dgm:t>
        <a:bodyPr/>
        <a:lstStyle/>
        <a:p>
          <a:endParaRPr lang="ru-RU"/>
        </a:p>
      </dgm:t>
    </dgm:pt>
    <dgm:pt modelId="{59ACCA49-BED6-47B2-BE48-93D181272D62}">
      <dgm:prSet phldrT="[Текст]"/>
      <dgm:spPr/>
      <dgm:t>
        <a:bodyPr/>
        <a:lstStyle/>
        <a:p>
          <a:pPr algn="just"/>
          <a:r>
            <a:rPr lang="ru-RU" dirty="0"/>
            <a:t>4.</a:t>
          </a:r>
        </a:p>
      </dgm:t>
    </dgm:pt>
    <dgm:pt modelId="{DD046EA9-04DC-45F6-9710-3CF08348598B}" type="parTrans" cxnId="{3AE0D815-BC71-4F18-AD71-9F0624B05BC0}">
      <dgm:prSet/>
      <dgm:spPr/>
      <dgm:t>
        <a:bodyPr/>
        <a:lstStyle/>
        <a:p>
          <a:endParaRPr lang="ru-RU"/>
        </a:p>
      </dgm:t>
    </dgm:pt>
    <dgm:pt modelId="{DCCFCD8E-4A75-48A9-A111-9AD0E898E299}" type="sibTrans" cxnId="{3AE0D815-BC71-4F18-AD71-9F0624B05BC0}">
      <dgm:prSet/>
      <dgm:spPr/>
      <dgm:t>
        <a:bodyPr/>
        <a:lstStyle/>
        <a:p>
          <a:endParaRPr lang="ru-RU"/>
        </a:p>
      </dgm:t>
    </dgm:pt>
    <dgm:pt modelId="{B0D9B699-AD9C-4D7C-AD74-AE87D78DA893}">
      <dgm:prSet phldrT="[Текст]"/>
      <dgm:spPr/>
      <dgm:t>
        <a:bodyPr/>
        <a:lstStyle/>
        <a:p>
          <a:pPr algn="just"/>
          <a:r>
            <a:rPr lang="ru-RU" dirty="0"/>
            <a:t>10.</a:t>
          </a:r>
        </a:p>
      </dgm:t>
    </dgm:pt>
    <dgm:pt modelId="{8876A5F8-EF5A-4CA8-92FD-DC420E6DF653}" type="parTrans" cxnId="{A86CF711-97E3-4B1C-B400-F6DBC6DD1F86}">
      <dgm:prSet/>
      <dgm:spPr/>
      <dgm:t>
        <a:bodyPr/>
        <a:lstStyle/>
        <a:p>
          <a:endParaRPr lang="ru-RU"/>
        </a:p>
      </dgm:t>
    </dgm:pt>
    <dgm:pt modelId="{A9678E1D-0AFA-4CAE-8205-A0216E6090DB}" type="sibTrans" cxnId="{A86CF711-97E3-4B1C-B400-F6DBC6DD1F86}">
      <dgm:prSet/>
      <dgm:spPr/>
      <dgm:t>
        <a:bodyPr/>
        <a:lstStyle/>
        <a:p>
          <a:endParaRPr lang="ru-RU"/>
        </a:p>
      </dgm:t>
    </dgm:pt>
    <dgm:pt modelId="{12C97EAA-3C0F-405D-AAB2-A8A4C17947D8}" type="pres">
      <dgm:prSet presAssocID="{F02E98ED-84A5-4A69-959A-D1E3A4673DCA}" presName="vert0" presStyleCnt="0">
        <dgm:presLayoutVars>
          <dgm:dir/>
          <dgm:animOne val="branch"/>
          <dgm:animLvl val="lvl"/>
        </dgm:presLayoutVars>
      </dgm:prSet>
      <dgm:spPr/>
    </dgm:pt>
    <dgm:pt modelId="{FBD15FB9-0BFF-445F-9BF7-65B9F7B41C4A}" type="pres">
      <dgm:prSet presAssocID="{536A9EEE-6DCB-4926-8D94-6D284606F7CB}" presName="thickLine" presStyleLbl="alignNode1" presStyleIdx="0" presStyleCnt="10"/>
      <dgm:spPr/>
    </dgm:pt>
    <dgm:pt modelId="{6AB0A458-75FE-49C0-9821-E247CCBEC30E}" type="pres">
      <dgm:prSet presAssocID="{536A9EEE-6DCB-4926-8D94-6D284606F7CB}" presName="horz1" presStyleCnt="0"/>
      <dgm:spPr/>
    </dgm:pt>
    <dgm:pt modelId="{D0B5FC5A-AA9F-4ECF-B6B8-3200B6DCBFEF}" type="pres">
      <dgm:prSet presAssocID="{536A9EEE-6DCB-4926-8D94-6D284606F7CB}" presName="tx1" presStyleLbl="revTx" presStyleIdx="0" presStyleCnt="10"/>
      <dgm:spPr/>
      <dgm:t>
        <a:bodyPr/>
        <a:lstStyle/>
        <a:p>
          <a:endParaRPr lang="ru-RU"/>
        </a:p>
      </dgm:t>
    </dgm:pt>
    <dgm:pt modelId="{4515222F-5475-4EFD-A68E-7ED696D20FE4}" type="pres">
      <dgm:prSet presAssocID="{536A9EEE-6DCB-4926-8D94-6D284606F7CB}" presName="vert1" presStyleCnt="0"/>
      <dgm:spPr/>
    </dgm:pt>
    <dgm:pt modelId="{AF0BC7A9-9020-4F3D-9642-AB6B037320C2}" type="pres">
      <dgm:prSet presAssocID="{6560C81B-E693-4D19-B221-F4B07539EB25}" presName="thickLine" presStyleLbl="alignNode1" presStyleIdx="1" presStyleCnt="10"/>
      <dgm:spPr/>
    </dgm:pt>
    <dgm:pt modelId="{829A1180-EC6D-4C8D-8E72-B391985B4AC3}" type="pres">
      <dgm:prSet presAssocID="{6560C81B-E693-4D19-B221-F4B07539EB25}" presName="horz1" presStyleCnt="0"/>
      <dgm:spPr/>
    </dgm:pt>
    <dgm:pt modelId="{CD7D918A-BDF9-4A99-A564-1A4389D72463}" type="pres">
      <dgm:prSet presAssocID="{6560C81B-E693-4D19-B221-F4B07539EB25}" presName="tx1" presStyleLbl="revTx" presStyleIdx="1" presStyleCnt="10"/>
      <dgm:spPr/>
      <dgm:t>
        <a:bodyPr/>
        <a:lstStyle/>
        <a:p>
          <a:endParaRPr lang="ru-RU"/>
        </a:p>
      </dgm:t>
    </dgm:pt>
    <dgm:pt modelId="{5D5F8D24-C87E-4517-AF47-87F174CAD949}" type="pres">
      <dgm:prSet presAssocID="{6560C81B-E693-4D19-B221-F4B07539EB25}" presName="vert1" presStyleCnt="0"/>
      <dgm:spPr/>
    </dgm:pt>
    <dgm:pt modelId="{F2361B4E-3DAD-4E05-8E62-A6ED39B283AA}" type="pres">
      <dgm:prSet presAssocID="{5BD1C18C-19CB-4339-9CD8-62359F14B84C}" presName="thickLine" presStyleLbl="alignNode1" presStyleIdx="2" presStyleCnt="10"/>
      <dgm:spPr/>
    </dgm:pt>
    <dgm:pt modelId="{6453853C-7CAF-4B15-BE44-3106AF57637D}" type="pres">
      <dgm:prSet presAssocID="{5BD1C18C-19CB-4339-9CD8-62359F14B84C}" presName="horz1" presStyleCnt="0"/>
      <dgm:spPr/>
    </dgm:pt>
    <dgm:pt modelId="{47E48163-5F83-4220-AE38-88563209D708}" type="pres">
      <dgm:prSet presAssocID="{5BD1C18C-19CB-4339-9CD8-62359F14B84C}" presName="tx1" presStyleLbl="revTx" presStyleIdx="2" presStyleCnt="10"/>
      <dgm:spPr/>
      <dgm:t>
        <a:bodyPr/>
        <a:lstStyle/>
        <a:p>
          <a:endParaRPr lang="ru-RU"/>
        </a:p>
      </dgm:t>
    </dgm:pt>
    <dgm:pt modelId="{C0C775BB-9324-419F-990F-58B18C16A20A}" type="pres">
      <dgm:prSet presAssocID="{5BD1C18C-19CB-4339-9CD8-62359F14B84C}" presName="vert1" presStyleCnt="0"/>
      <dgm:spPr/>
    </dgm:pt>
    <dgm:pt modelId="{D745CB44-61A7-45F7-9BAA-D90340C49013}" type="pres">
      <dgm:prSet presAssocID="{59ACCA49-BED6-47B2-BE48-93D181272D62}" presName="thickLine" presStyleLbl="alignNode1" presStyleIdx="3" presStyleCnt="10"/>
      <dgm:spPr/>
    </dgm:pt>
    <dgm:pt modelId="{4C47ECDE-FF52-4C6D-A32E-731959C977EF}" type="pres">
      <dgm:prSet presAssocID="{59ACCA49-BED6-47B2-BE48-93D181272D62}" presName="horz1" presStyleCnt="0"/>
      <dgm:spPr/>
    </dgm:pt>
    <dgm:pt modelId="{54F8A3E0-3EDB-40F7-A1E2-F73337E6E2BD}" type="pres">
      <dgm:prSet presAssocID="{59ACCA49-BED6-47B2-BE48-93D181272D62}" presName="tx1" presStyleLbl="revTx" presStyleIdx="3" presStyleCnt="10"/>
      <dgm:spPr/>
      <dgm:t>
        <a:bodyPr/>
        <a:lstStyle/>
        <a:p>
          <a:endParaRPr lang="ru-RU"/>
        </a:p>
      </dgm:t>
    </dgm:pt>
    <dgm:pt modelId="{1C038C27-619B-4A80-88AE-D41A527724A4}" type="pres">
      <dgm:prSet presAssocID="{59ACCA49-BED6-47B2-BE48-93D181272D62}" presName="vert1" presStyleCnt="0"/>
      <dgm:spPr/>
    </dgm:pt>
    <dgm:pt modelId="{B8E86CB0-ABED-4248-A307-EEC002AEBCA1}" type="pres">
      <dgm:prSet presAssocID="{C193564B-6B91-4240-89E8-1330503EBD57}" presName="thickLine" presStyleLbl="alignNode1" presStyleIdx="4" presStyleCnt="10"/>
      <dgm:spPr/>
    </dgm:pt>
    <dgm:pt modelId="{68662ED3-E284-4B13-9004-7DB8449C9AF0}" type="pres">
      <dgm:prSet presAssocID="{C193564B-6B91-4240-89E8-1330503EBD57}" presName="horz1" presStyleCnt="0"/>
      <dgm:spPr/>
    </dgm:pt>
    <dgm:pt modelId="{D273C2E8-32CA-4275-96A6-535B1DEBC470}" type="pres">
      <dgm:prSet presAssocID="{C193564B-6B91-4240-89E8-1330503EBD57}" presName="tx1" presStyleLbl="revTx" presStyleIdx="4" presStyleCnt="10"/>
      <dgm:spPr/>
      <dgm:t>
        <a:bodyPr/>
        <a:lstStyle/>
        <a:p>
          <a:endParaRPr lang="ru-RU"/>
        </a:p>
      </dgm:t>
    </dgm:pt>
    <dgm:pt modelId="{867ADF8A-8D64-4CA9-BD28-742CB14A0BE2}" type="pres">
      <dgm:prSet presAssocID="{C193564B-6B91-4240-89E8-1330503EBD57}" presName="vert1" presStyleCnt="0"/>
      <dgm:spPr/>
    </dgm:pt>
    <dgm:pt modelId="{1C8B7950-76BB-46DF-B2BC-7AF8B7E8EA17}" type="pres">
      <dgm:prSet presAssocID="{916C4DEA-20D7-4678-AC25-A0383BDCBE96}" presName="thickLine" presStyleLbl="alignNode1" presStyleIdx="5" presStyleCnt="10"/>
      <dgm:spPr/>
    </dgm:pt>
    <dgm:pt modelId="{FBA917B1-766A-4F90-8C4F-6C6A9EA8807A}" type="pres">
      <dgm:prSet presAssocID="{916C4DEA-20D7-4678-AC25-A0383BDCBE96}" presName="horz1" presStyleCnt="0"/>
      <dgm:spPr/>
    </dgm:pt>
    <dgm:pt modelId="{2C037268-5875-45C7-B165-C7B5D118AC77}" type="pres">
      <dgm:prSet presAssocID="{916C4DEA-20D7-4678-AC25-A0383BDCBE96}" presName="tx1" presStyleLbl="revTx" presStyleIdx="5" presStyleCnt="10"/>
      <dgm:spPr/>
      <dgm:t>
        <a:bodyPr/>
        <a:lstStyle/>
        <a:p>
          <a:endParaRPr lang="ru-RU"/>
        </a:p>
      </dgm:t>
    </dgm:pt>
    <dgm:pt modelId="{DABABF7B-AF88-4265-BD67-8876BAA662F4}" type="pres">
      <dgm:prSet presAssocID="{916C4DEA-20D7-4678-AC25-A0383BDCBE96}" presName="vert1" presStyleCnt="0"/>
      <dgm:spPr/>
    </dgm:pt>
    <dgm:pt modelId="{7B5214DF-239E-4871-80D3-F0C84C399F63}" type="pres">
      <dgm:prSet presAssocID="{69B64593-D599-41F2-8084-F9EC873A124E}" presName="thickLine" presStyleLbl="alignNode1" presStyleIdx="6" presStyleCnt="10"/>
      <dgm:spPr/>
    </dgm:pt>
    <dgm:pt modelId="{AE48A9A3-1952-4BC5-B490-4B984EC4F3A6}" type="pres">
      <dgm:prSet presAssocID="{69B64593-D599-41F2-8084-F9EC873A124E}" presName="horz1" presStyleCnt="0"/>
      <dgm:spPr/>
    </dgm:pt>
    <dgm:pt modelId="{DB2E9090-88D9-46CB-A733-B895F450FEB9}" type="pres">
      <dgm:prSet presAssocID="{69B64593-D599-41F2-8084-F9EC873A124E}" presName="tx1" presStyleLbl="revTx" presStyleIdx="6" presStyleCnt="10"/>
      <dgm:spPr/>
      <dgm:t>
        <a:bodyPr/>
        <a:lstStyle/>
        <a:p>
          <a:endParaRPr lang="ru-RU"/>
        </a:p>
      </dgm:t>
    </dgm:pt>
    <dgm:pt modelId="{E750F565-5932-4123-AC22-CC828F4B8954}" type="pres">
      <dgm:prSet presAssocID="{69B64593-D599-41F2-8084-F9EC873A124E}" presName="vert1" presStyleCnt="0"/>
      <dgm:spPr/>
    </dgm:pt>
    <dgm:pt modelId="{80DBD882-E328-481F-9FC5-F3192A226AC6}" type="pres">
      <dgm:prSet presAssocID="{115D195A-0F35-41C2-9EDE-CE52BE34A176}" presName="thickLine" presStyleLbl="alignNode1" presStyleIdx="7" presStyleCnt="10"/>
      <dgm:spPr/>
    </dgm:pt>
    <dgm:pt modelId="{35D1D3EC-74EE-472A-9744-A768D37D0A16}" type="pres">
      <dgm:prSet presAssocID="{115D195A-0F35-41C2-9EDE-CE52BE34A176}" presName="horz1" presStyleCnt="0"/>
      <dgm:spPr/>
    </dgm:pt>
    <dgm:pt modelId="{BCA767A5-EC37-4437-B3B2-5C1B89635116}" type="pres">
      <dgm:prSet presAssocID="{115D195A-0F35-41C2-9EDE-CE52BE34A176}" presName="tx1" presStyleLbl="revTx" presStyleIdx="7" presStyleCnt="10"/>
      <dgm:spPr/>
      <dgm:t>
        <a:bodyPr/>
        <a:lstStyle/>
        <a:p>
          <a:endParaRPr lang="ru-RU"/>
        </a:p>
      </dgm:t>
    </dgm:pt>
    <dgm:pt modelId="{1A4C787C-96F0-43C4-B1C9-62A99E0A9A96}" type="pres">
      <dgm:prSet presAssocID="{115D195A-0F35-41C2-9EDE-CE52BE34A176}" presName="vert1" presStyleCnt="0"/>
      <dgm:spPr/>
    </dgm:pt>
    <dgm:pt modelId="{CB1225F8-9C1B-437B-B15D-813204702093}" type="pres">
      <dgm:prSet presAssocID="{B807E261-406B-4F07-BCFE-CA469CB585C6}" presName="thickLine" presStyleLbl="alignNode1" presStyleIdx="8" presStyleCnt="10"/>
      <dgm:spPr/>
    </dgm:pt>
    <dgm:pt modelId="{44F6D7A4-A324-473B-B33E-5BB1FAB53B38}" type="pres">
      <dgm:prSet presAssocID="{B807E261-406B-4F07-BCFE-CA469CB585C6}" presName="horz1" presStyleCnt="0"/>
      <dgm:spPr/>
    </dgm:pt>
    <dgm:pt modelId="{8F587B5A-E04B-4030-B9CA-68862D0ED056}" type="pres">
      <dgm:prSet presAssocID="{B807E261-406B-4F07-BCFE-CA469CB585C6}" presName="tx1" presStyleLbl="revTx" presStyleIdx="8" presStyleCnt="10"/>
      <dgm:spPr/>
      <dgm:t>
        <a:bodyPr/>
        <a:lstStyle/>
        <a:p>
          <a:endParaRPr lang="ru-RU"/>
        </a:p>
      </dgm:t>
    </dgm:pt>
    <dgm:pt modelId="{55B02371-620F-4EED-ABE6-C6C5A6F8228A}" type="pres">
      <dgm:prSet presAssocID="{B807E261-406B-4F07-BCFE-CA469CB585C6}" presName="vert1" presStyleCnt="0"/>
      <dgm:spPr/>
    </dgm:pt>
    <dgm:pt modelId="{5001EA87-8FF3-42C9-9F5C-B7808AD11971}" type="pres">
      <dgm:prSet presAssocID="{B0D9B699-AD9C-4D7C-AD74-AE87D78DA893}" presName="thickLine" presStyleLbl="alignNode1" presStyleIdx="9" presStyleCnt="10"/>
      <dgm:spPr/>
    </dgm:pt>
    <dgm:pt modelId="{2296770D-3F97-4F54-B4F8-6E0BDC9FDAF4}" type="pres">
      <dgm:prSet presAssocID="{B0D9B699-AD9C-4D7C-AD74-AE87D78DA893}" presName="horz1" presStyleCnt="0"/>
      <dgm:spPr/>
    </dgm:pt>
    <dgm:pt modelId="{2366661C-6317-4165-847A-988F38B6D05D}" type="pres">
      <dgm:prSet presAssocID="{B0D9B699-AD9C-4D7C-AD74-AE87D78DA893}" presName="tx1" presStyleLbl="revTx" presStyleIdx="9" presStyleCnt="10"/>
      <dgm:spPr/>
      <dgm:t>
        <a:bodyPr/>
        <a:lstStyle/>
        <a:p>
          <a:endParaRPr lang="ru-RU"/>
        </a:p>
      </dgm:t>
    </dgm:pt>
    <dgm:pt modelId="{AF3BBE83-21C7-4E2F-9EAE-AA23EDDA6A2C}" type="pres">
      <dgm:prSet presAssocID="{B0D9B699-AD9C-4D7C-AD74-AE87D78DA893}" presName="vert1" presStyleCnt="0"/>
      <dgm:spPr/>
    </dgm:pt>
  </dgm:ptLst>
  <dgm:cxnLst>
    <dgm:cxn modelId="{2E81B0A2-76EE-4F0E-8EB4-FA9053D87B44}" type="presOf" srcId="{6560C81B-E693-4D19-B221-F4B07539EB25}" destId="{CD7D918A-BDF9-4A99-A564-1A4389D72463}" srcOrd="0" destOrd="0" presId="urn:microsoft.com/office/officeart/2008/layout/LinedList"/>
    <dgm:cxn modelId="{07DAA257-BF84-4DB7-A359-C75A46EED347}" type="presOf" srcId="{536A9EEE-6DCB-4926-8D94-6D284606F7CB}" destId="{D0B5FC5A-AA9F-4ECF-B6B8-3200B6DCBFEF}" srcOrd="0" destOrd="0" presId="urn:microsoft.com/office/officeart/2008/layout/LinedList"/>
    <dgm:cxn modelId="{FA88D76B-5A62-4781-91AB-53B1CA9A9386}" type="presOf" srcId="{69B64593-D599-41F2-8084-F9EC873A124E}" destId="{DB2E9090-88D9-46CB-A733-B895F450FEB9}" srcOrd="0" destOrd="0" presId="urn:microsoft.com/office/officeart/2008/layout/LinedList"/>
    <dgm:cxn modelId="{137EFD6C-DF01-4695-B335-20DBFFB9437B}" srcId="{F02E98ED-84A5-4A69-959A-D1E3A4673DCA}" destId="{115D195A-0F35-41C2-9EDE-CE52BE34A176}" srcOrd="7" destOrd="0" parTransId="{8FD56644-B667-44D6-8266-4921D58D34AC}" sibTransId="{824620DD-8108-4282-8BB8-54065C3FB063}"/>
    <dgm:cxn modelId="{590909CF-BDF6-4713-B28B-E593442E4D2B}" type="presOf" srcId="{5BD1C18C-19CB-4339-9CD8-62359F14B84C}" destId="{47E48163-5F83-4220-AE38-88563209D708}" srcOrd="0" destOrd="0" presId="urn:microsoft.com/office/officeart/2008/layout/LinedList"/>
    <dgm:cxn modelId="{4B3FF847-902F-4D95-81FB-873D4A8702AD}" type="presOf" srcId="{F02E98ED-84A5-4A69-959A-D1E3A4673DCA}" destId="{12C97EAA-3C0F-405D-AAB2-A8A4C17947D8}" srcOrd="0" destOrd="0" presId="urn:microsoft.com/office/officeart/2008/layout/LinedList"/>
    <dgm:cxn modelId="{D6556322-BFF5-4E26-A073-39D6F492402A}" type="presOf" srcId="{59ACCA49-BED6-47B2-BE48-93D181272D62}" destId="{54F8A3E0-3EDB-40F7-A1E2-F73337E6E2BD}" srcOrd="0" destOrd="0" presId="urn:microsoft.com/office/officeart/2008/layout/LinedList"/>
    <dgm:cxn modelId="{1A6D05CA-684A-46ED-B68C-D4436280BEA3}" srcId="{F02E98ED-84A5-4A69-959A-D1E3A4673DCA}" destId="{C193564B-6B91-4240-89E8-1330503EBD57}" srcOrd="4" destOrd="0" parTransId="{E96061C7-FFC5-4EA8-919B-11098CD5D7CE}" sibTransId="{90B57965-C55E-4C6F-A2A9-B47205217808}"/>
    <dgm:cxn modelId="{E4873455-273C-4E2F-B1BD-A8209BC065CB}" srcId="{F02E98ED-84A5-4A69-959A-D1E3A4673DCA}" destId="{6560C81B-E693-4D19-B221-F4B07539EB25}" srcOrd="1" destOrd="0" parTransId="{97A50D8C-18EE-4F16-9FD3-8F6CA1B25397}" sibTransId="{360F0CBF-DC07-4D44-B8D5-1C56B6ED7872}"/>
    <dgm:cxn modelId="{34D8CCE7-F71F-431C-B3A9-55257CA67370}" srcId="{F02E98ED-84A5-4A69-959A-D1E3A4673DCA}" destId="{536A9EEE-6DCB-4926-8D94-6D284606F7CB}" srcOrd="0" destOrd="0" parTransId="{AA3BDB98-7916-481F-A848-6CC5ADA8C1D4}" sibTransId="{ED67D5C4-5E62-4D53-99B3-AAE928AEC188}"/>
    <dgm:cxn modelId="{BE98EB27-F20C-410F-8709-0A97481F18DD}" type="presOf" srcId="{B807E261-406B-4F07-BCFE-CA469CB585C6}" destId="{8F587B5A-E04B-4030-B9CA-68862D0ED056}" srcOrd="0" destOrd="0" presId="urn:microsoft.com/office/officeart/2008/layout/LinedList"/>
    <dgm:cxn modelId="{DD0074EF-FE05-4125-94E3-9143C3266802}" srcId="{F02E98ED-84A5-4A69-959A-D1E3A4673DCA}" destId="{B807E261-406B-4F07-BCFE-CA469CB585C6}" srcOrd="8" destOrd="0" parTransId="{52409266-B3CF-4FFD-ADEA-67D054D7FC44}" sibTransId="{ED4E1703-3EAD-46C8-A844-B5541D6712C6}"/>
    <dgm:cxn modelId="{A759033C-6264-422C-8455-438E8E595E9E}" type="presOf" srcId="{C193564B-6B91-4240-89E8-1330503EBD57}" destId="{D273C2E8-32CA-4275-96A6-535B1DEBC470}" srcOrd="0" destOrd="0" presId="urn:microsoft.com/office/officeart/2008/layout/LinedList"/>
    <dgm:cxn modelId="{A86CF711-97E3-4B1C-B400-F6DBC6DD1F86}" srcId="{F02E98ED-84A5-4A69-959A-D1E3A4673DCA}" destId="{B0D9B699-AD9C-4D7C-AD74-AE87D78DA893}" srcOrd="9" destOrd="0" parTransId="{8876A5F8-EF5A-4CA8-92FD-DC420E6DF653}" sibTransId="{A9678E1D-0AFA-4CAE-8205-A0216E6090DB}"/>
    <dgm:cxn modelId="{3AE0D815-BC71-4F18-AD71-9F0624B05BC0}" srcId="{F02E98ED-84A5-4A69-959A-D1E3A4673DCA}" destId="{59ACCA49-BED6-47B2-BE48-93D181272D62}" srcOrd="3" destOrd="0" parTransId="{DD046EA9-04DC-45F6-9710-3CF08348598B}" sibTransId="{DCCFCD8E-4A75-48A9-A111-9AD0E898E299}"/>
    <dgm:cxn modelId="{99D3142D-9740-490E-AD60-C0826B057DD6}" srcId="{F02E98ED-84A5-4A69-959A-D1E3A4673DCA}" destId="{69B64593-D599-41F2-8084-F9EC873A124E}" srcOrd="6" destOrd="0" parTransId="{8DD35E45-4963-4329-A90A-F3636F2A14D5}" sibTransId="{9CBAACCE-CF0F-433B-B1D0-3E162786A751}"/>
    <dgm:cxn modelId="{48EF11F7-6BF0-453E-AB34-80A37206BCB7}" type="presOf" srcId="{916C4DEA-20D7-4678-AC25-A0383BDCBE96}" destId="{2C037268-5875-45C7-B165-C7B5D118AC77}" srcOrd="0" destOrd="0" presId="urn:microsoft.com/office/officeart/2008/layout/LinedList"/>
    <dgm:cxn modelId="{AD393437-129C-4BBD-B85E-E56C3695D085}" srcId="{F02E98ED-84A5-4A69-959A-D1E3A4673DCA}" destId="{916C4DEA-20D7-4678-AC25-A0383BDCBE96}" srcOrd="5" destOrd="0" parTransId="{6D5714CC-5CD3-4049-9075-151780944541}" sibTransId="{26EE1146-8E1A-489D-9505-D2D437CB7BC3}"/>
    <dgm:cxn modelId="{708E9739-EA2D-4264-80FE-8BEA7DB0769D}" type="presOf" srcId="{115D195A-0F35-41C2-9EDE-CE52BE34A176}" destId="{BCA767A5-EC37-4437-B3B2-5C1B89635116}" srcOrd="0" destOrd="0" presId="urn:microsoft.com/office/officeart/2008/layout/LinedList"/>
    <dgm:cxn modelId="{154F86F3-5E09-4457-943D-AAB42D3693F5}" srcId="{F02E98ED-84A5-4A69-959A-D1E3A4673DCA}" destId="{5BD1C18C-19CB-4339-9CD8-62359F14B84C}" srcOrd="2" destOrd="0" parTransId="{FE7D3C4D-BB4D-4B61-BBBE-0D218057D927}" sibTransId="{EDFBCA67-36F4-44D9-9353-70E57A6545D3}"/>
    <dgm:cxn modelId="{0F7EB60D-5CBD-4FFF-BFB4-0E3B0CA58D2C}" type="presOf" srcId="{B0D9B699-AD9C-4D7C-AD74-AE87D78DA893}" destId="{2366661C-6317-4165-847A-988F38B6D05D}" srcOrd="0" destOrd="0" presId="urn:microsoft.com/office/officeart/2008/layout/LinedList"/>
    <dgm:cxn modelId="{C1487947-457F-45D5-82A8-CD1DB9EC7323}" type="presParOf" srcId="{12C97EAA-3C0F-405D-AAB2-A8A4C17947D8}" destId="{FBD15FB9-0BFF-445F-9BF7-65B9F7B41C4A}" srcOrd="0" destOrd="0" presId="urn:microsoft.com/office/officeart/2008/layout/LinedList"/>
    <dgm:cxn modelId="{8D9B7B3C-D4BE-462D-AC14-D381610550BB}" type="presParOf" srcId="{12C97EAA-3C0F-405D-AAB2-A8A4C17947D8}" destId="{6AB0A458-75FE-49C0-9821-E247CCBEC30E}" srcOrd="1" destOrd="0" presId="urn:microsoft.com/office/officeart/2008/layout/LinedList"/>
    <dgm:cxn modelId="{E085E793-17B4-40E8-91AC-35A567591DD7}" type="presParOf" srcId="{6AB0A458-75FE-49C0-9821-E247CCBEC30E}" destId="{D0B5FC5A-AA9F-4ECF-B6B8-3200B6DCBFEF}" srcOrd="0" destOrd="0" presId="urn:microsoft.com/office/officeart/2008/layout/LinedList"/>
    <dgm:cxn modelId="{B1B901D9-AD20-4BFD-8CA0-D029E696C7FF}" type="presParOf" srcId="{6AB0A458-75FE-49C0-9821-E247CCBEC30E}" destId="{4515222F-5475-4EFD-A68E-7ED696D20FE4}" srcOrd="1" destOrd="0" presId="urn:microsoft.com/office/officeart/2008/layout/LinedList"/>
    <dgm:cxn modelId="{0040029A-C748-4376-B23A-CFD65EDE63EC}" type="presParOf" srcId="{12C97EAA-3C0F-405D-AAB2-A8A4C17947D8}" destId="{AF0BC7A9-9020-4F3D-9642-AB6B037320C2}" srcOrd="2" destOrd="0" presId="urn:microsoft.com/office/officeart/2008/layout/LinedList"/>
    <dgm:cxn modelId="{CE405F19-3359-4451-9485-C9491F7E1D58}" type="presParOf" srcId="{12C97EAA-3C0F-405D-AAB2-A8A4C17947D8}" destId="{829A1180-EC6D-4C8D-8E72-B391985B4AC3}" srcOrd="3" destOrd="0" presId="urn:microsoft.com/office/officeart/2008/layout/LinedList"/>
    <dgm:cxn modelId="{56D30952-B70D-41FC-8CC3-FA39DC770A08}" type="presParOf" srcId="{829A1180-EC6D-4C8D-8E72-B391985B4AC3}" destId="{CD7D918A-BDF9-4A99-A564-1A4389D72463}" srcOrd="0" destOrd="0" presId="urn:microsoft.com/office/officeart/2008/layout/LinedList"/>
    <dgm:cxn modelId="{A6368104-9777-4F36-A62E-FD8F4E49F3BF}" type="presParOf" srcId="{829A1180-EC6D-4C8D-8E72-B391985B4AC3}" destId="{5D5F8D24-C87E-4517-AF47-87F174CAD949}" srcOrd="1" destOrd="0" presId="urn:microsoft.com/office/officeart/2008/layout/LinedList"/>
    <dgm:cxn modelId="{8297F786-A93D-4180-A736-BC03528503B0}" type="presParOf" srcId="{12C97EAA-3C0F-405D-AAB2-A8A4C17947D8}" destId="{F2361B4E-3DAD-4E05-8E62-A6ED39B283AA}" srcOrd="4" destOrd="0" presId="urn:microsoft.com/office/officeart/2008/layout/LinedList"/>
    <dgm:cxn modelId="{8ADECF0F-4AE6-47C9-9EB5-5F65FB968A29}" type="presParOf" srcId="{12C97EAA-3C0F-405D-AAB2-A8A4C17947D8}" destId="{6453853C-7CAF-4B15-BE44-3106AF57637D}" srcOrd="5" destOrd="0" presId="urn:microsoft.com/office/officeart/2008/layout/LinedList"/>
    <dgm:cxn modelId="{72712E52-17F4-44F0-8654-D9D956E6800C}" type="presParOf" srcId="{6453853C-7CAF-4B15-BE44-3106AF57637D}" destId="{47E48163-5F83-4220-AE38-88563209D708}" srcOrd="0" destOrd="0" presId="urn:microsoft.com/office/officeart/2008/layout/LinedList"/>
    <dgm:cxn modelId="{E4EEA5C8-964A-42DA-B6D6-8A8BCEFDF655}" type="presParOf" srcId="{6453853C-7CAF-4B15-BE44-3106AF57637D}" destId="{C0C775BB-9324-419F-990F-58B18C16A20A}" srcOrd="1" destOrd="0" presId="urn:microsoft.com/office/officeart/2008/layout/LinedList"/>
    <dgm:cxn modelId="{A676FDFC-036A-4849-979A-6BD8044386D2}" type="presParOf" srcId="{12C97EAA-3C0F-405D-AAB2-A8A4C17947D8}" destId="{D745CB44-61A7-45F7-9BAA-D90340C49013}" srcOrd="6" destOrd="0" presId="urn:microsoft.com/office/officeart/2008/layout/LinedList"/>
    <dgm:cxn modelId="{A21A2276-4758-4BBC-82A2-4249F27BC864}" type="presParOf" srcId="{12C97EAA-3C0F-405D-AAB2-A8A4C17947D8}" destId="{4C47ECDE-FF52-4C6D-A32E-731959C977EF}" srcOrd="7" destOrd="0" presId="urn:microsoft.com/office/officeart/2008/layout/LinedList"/>
    <dgm:cxn modelId="{44B0DF18-FE95-49B4-8F9B-6D6F288763B2}" type="presParOf" srcId="{4C47ECDE-FF52-4C6D-A32E-731959C977EF}" destId="{54F8A3E0-3EDB-40F7-A1E2-F73337E6E2BD}" srcOrd="0" destOrd="0" presId="urn:microsoft.com/office/officeart/2008/layout/LinedList"/>
    <dgm:cxn modelId="{3B8073FA-43A6-41C1-B52B-88D29C6488FA}" type="presParOf" srcId="{4C47ECDE-FF52-4C6D-A32E-731959C977EF}" destId="{1C038C27-619B-4A80-88AE-D41A527724A4}" srcOrd="1" destOrd="0" presId="urn:microsoft.com/office/officeart/2008/layout/LinedList"/>
    <dgm:cxn modelId="{DE4993A5-7FC6-49F6-9203-DD06CF19C155}" type="presParOf" srcId="{12C97EAA-3C0F-405D-AAB2-A8A4C17947D8}" destId="{B8E86CB0-ABED-4248-A307-EEC002AEBCA1}" srcOrd="8" destOrd="0" presId="urn:microsoft.com/office/officeart/2008/layout/LinedList"/>
    <dgm:cxn modelId="{2182CA6D-09D5-474F-9D78-84A5EAC969E1}" type="presParOf" srcId="{12C97EAA-3C0F-405D-AAB2-A8A4C17947D8}" destId="{68662ED3-E284-4B13-9004-7DB8449C9AF0}" srcOrd="9" destOrd="0" presId="urn:microsoft.com/office/officeart/2008/layout/LinedList"/>
    <dgm:cxn modelId="{6AB04ACF-2863-4EF1-9DF4-64C675FC436B}" type="presParOf" srcId="{68662ED3-E284-4B13-9004-7DB8449C9AF0}" destId="{D273C2E8-32CA-4275-96A6-535B1DEBC470}" srcOrd="0" destOrd="0" presId="urn:microsoft.com/office/officeart/2008/layout/LinedList"/>
    <dgm:cxn modelId="{5DB4F286-4553-4445-931B-8AEF7F05A642}" type="presParOf" srcId="{68662ED3-E284-4B13-9004-7DB8449C9AF0}" destId="{867ADF8A-8D64-4CA9-BD28-742CB14A0BE2}" srcOrd="1" destOrd="0" presId="urn:microsoft.com/office/officeart/2008/layout/LinedList"/>
    <dgm:cxn modelId="{A8BC7A4D-5F23-4223-A0AC-4A63D2F560BF}" type="presParOf" srcId="{12C97EAA-3C0F-405D-AAB2-A8A4C17947D8}" destId="{1C8B7950-76BB-46DF-B2BC-7AF8B7E8EA17}" srcOrd="10" destOrd="0" presId="urn:microsoft.com/office/officeart/2008/layout/LinedList"/>
    <dgm:cxn modelId="{A963653C-C16C-456F-8EAE-0D40FC34ABA0}" type="presParOf" srcId="{12C97EAA-3C0F-405D-AAB2-A8A4C17947D8}" destId="{FBA917B1-766A-4F90-8C4F-6C6A9EA8807A}" srcOrd="11" destOrd="0" presId="urn:microsoft.com/office/officeart/2008/layout/LinedList"/>
    <dgm:cxn modelId="{C0E104A2-32EF-48CC-B6B4-8FEC5D7DF20D}" type="presParOf" srcId="{FBA917B1-766A-4F90-8C4F-6C6A9EA8807A}" destId="{2C037268-5875-45C7-B165-C7B5D118AC77}" srcOrd="0" destOrd="0" presId="urn:microsoft.com/office/officeart/2008/layout/LinedList"/>
    <dgm:cxn modelId="{F53E807E-B995-495A-BE95-7132FA129AA8}" type="presParOf" srcId="{FBA917B1-766A-4F90-8C4F-6C6A9EA8807A}" destId="{DABABF7B-AF88-4265-BD67-8876BAA662F4}" srcOrd="1" destOrd="0" presId="urn:microsoft.com/office/officeart/2008/layout/LinedList"/>
    <dgm:cxn modelId="{9FFDEFEF-F6E1-4CA9-BB4F-4F694E8987AB}" type="presParOf" srcId="{12C97EAA-3C0F-405D-AAB2-A8A4C17947D8}" destId="{7B5214DF-239E-4871-80D3-F0C84C399F63}" srcOrd="12" destOrd="0" presId="urn:microsoft.com/office/officeart/2008/layout/LinedList"/>
    <dgm:cxn modelId="{FF1ADB15-63E8-4A5A-9171-50B09523C497}" type="presParOf" srcId="{12C97EAA-3C0F-405D-AAB2-A8A4C17947D8}" destId="{AE48A9A3-1952-4BC5-B490-4B984EC4F3A6}" srcOrd="13" destOrd="0" presId="urn:microsoft.com/office/officeart/2008/layout/LinedList"/>
    <dgm:cxn modelId="{FD56F6E1-797B-4067-AB21-22652483E70D}" type="presParOf" srcId="{AE48A9A3-1952-4BC5-B490-4B984EC4F3A6}" destId="{DB2E9090-88D9-46CB-A733-B895F450FEB9}" srcOrd="0" destOrd="0" presId="urn:microsoft.com/office/officeart/2008/layout/LinedList"/>
    <dgm:cxn modelId="{E932CA6F-BB44-4D50-A7A8-5ACFCC77328C}" type="presParOf" srcId="{AE48A9A3-1952-4BC5-B490-4B984EC4F3A6}" destId="{E750F565-5932-4123-AC22-CC828F4B8954}" srcOrd="1" destOrd="0" presId="urn:microsoft.com/office/officeart/2008/layout/LinedList"/>
    <dgm:cxn modelId="{19BE1C43-D56D-4F9C-BD9F-231F4F05C9BF}" type="presParOf" srcId="{12C97EAA-3C0F-405D-AAB2-A8A4C17947D8}" destId="{80DBD882-E328-481F-9FC5-F3192A226AC6}" srcOrd="14" destOrd="0" presId="urn:microsoft.com/office/officeart/2008/layout/LinedList"/>
    <dgm:cxn modelId="{2F7E50F6-4C3A-47FD-BF5C-939DC4820D51}" type="presParOf" srcId="{12C97EAA-3C0F-405D-AAB2-A8A4C17947D8}" destId="{35D1D3EC-74EE-472A-9744-A768D37D0A16}" srcOrd="15" destOrd="0" presId="urn:microsoft.com/office/officeart/2008/layout/LinedList"/>
    <dgm:cxn modelId="{9E6069AB-8ED2-4873-8C5E-936335AE2405}" type="presParOf" srcId="{35D1D3EC-74EE-472A-9744-A768D37D0A16}" destId="{BCA767A5-EC37-4437-B3B2-5C1B89635116}" srcOrd="0" destOrd="0" presId="urn:microsoft.com/office/officeart/2008/layout/LinedList"/>
    <dgm:cxn modelId="{2008C85C-F670-4F30-9414-650CAB61A39F}" type="presParOf" srcId="{35D1D3EC-74EE-472A-9744-A768D37D0A16}" destId="{1A4C787C-96F0-43C4-B1C9-62A99E0A9A96}" srcOrd="1" destOrd="0" presId="urn:microsoft.com/office/officeart/2008/layout/LinedList"/>
    <dgm:cxn modelId="{FEA63093-68BC-4865-B8F5-C0A8A4DE4498}" type="presParOf" srcId="{12C97EAA-3C0F-405D-AAB2-A8A4C17947D8}" destId="{CB1225F8-9C1B-437B-B15D-813204702093}" srcOrd="16" destOrd="0" presId="urn:microsoft.com/office/officeart/2008/layout/LinedList"/>
    <dgm:cxn modelId="{6A7903CB-4B6E-479C-AA3F-118218BC651A}" type="presParOf" srcId="{12C97EAA-3C0F-405D-AAB2-A8A4C17947D8}" destId="{44F6D7A4-A324-473B-B33E-5BB1FAB53B38}" srcOrd="17" destOrd="0" presId="urn:microsoft.com/office/officeart/2008/layout/LinedList"/>
    <dgm:cxn modelId="{8C952955-0326-4E71-8776-E1CB91F7357E}" type="presParOf" srcId="{44F6D7A4-A324-473B-B33E-5BB1FAB53B38}" destId="{8F587B5A-E04B-4030-B9CA-68862D0ED056}" srcOrd="0" destOrd="0" presId="urn:microsoft.com/office/officeart/2008/layout/LinedList"/>
    <dgm:cxn modelId="{4AD25A19-2686-453C-8C9D-DB431EE29745}" type="presParOf" srcId="{44F6D7A4-A324-473B-B33E-5BB1FAB53B38}" destId="{55B02371-620F-4EED-ABE6-C6C5A6F8228A}" srcOrd="1" destOrd="0" presId="urn:microsoft.com/office/officeart/2008/layout/LinedList"/>
    <dgm:cxn modelId="{5F47DDC7-EC3F-41E7-BD94-FC5F34D76D2D}" type="presParOf" srcId="{12C97EAA-3C0F-405D-AAB2-A8A4C17947D8}" destId="{5001EA87-8FF3-42C9-9F5C-B7808AD11971}" srcOrd="18" destOrd="0" presId="urn:microsoft.com/office/officeart/2008/layout/LinedList"/>
    <dgm:cxn modelId="{12F3A0F2-480F-4C55-8D20-3967DC182E9F}" type="presParOf" srcId="{12C97EAA-3C0F-405D-AAB2-A8A4C17947D8}" destId="{2296770D-3F97-4F54-B4F8-6E0BDC9FDAF4}" srcOrd="19" destOrd="0" presId="urn:microsoft.com/office/officeart/2008/layout/LinedList"/>
    <dgm:cxn modelId="{C43DFE84-5F89-42B0-8FC7-EDC062999138}" type="presParOf" srcId="{2296770D-3F97-4F54-B4F8-6E0BDC9FDAF4}" destId="{2366661C-6317-4165-847A-988F38B6D05D}" srcOrd="0" destOrd="0" presId="urn:microsoft.com/office/officeart/2008/layout/LinedList"/>
    <dgm:cxn modelId="{41B6F83C-6440-42C5-B68E-C14B52BFEEFC}" type="presParOf" srcId="{2296770D-3F97-4F54-B4F8-6E0BDC9FDAF4}" destId="{AF3BBE83-21C7-4E2F-9EAE-AA23EDDA6A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2E98ED-84A5-4A69-959A-D1E3A4673DC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</dgm:pt>
    <dgm:pt modelId="{536A9EEE-6DCB-4926-8D94-6D284606F7CB}">
      <dgm:prSet phldrT="[Текст]"/>
      <dgm:spPr/>
      <dgm:t>
        <a:bodyPr/>
        <a:lstStyle/>
        <a:p>
          <a:pPr algn="just"/>
          <a:r>
            <a:rPr lang="ru-RU" dirty="0"/>
            <a:t>1. Ведёт к новым открытиям</a:t>
          </a:r>
        </a:p>
      </dgm:t>
    </dgm:pt>
    <dgm:pt modelId="{AA3BDB98-7916-481F-A848-6CC5ADA8C1D4}" type="parTrans" cxnId="{34D8CCE7-F71F-431C-B3A9-55257CA67370}">
      <dgm:prSet/>
      <dgm:spPr/>
      <dgm:t>
        <a:bodyPr/>
        <a:lstStyle/>
        <a:p>
          <a:endParaRPr lang="ru-RU"/>
        </a:p>
      </dgm:t>
    </dgm:pt>
    <dgm:pt modelId="{ED67D5C4-5E62-4D53-99B3-AAE928AEC188}" type="sibTrans" cxnId="{34D8CCE7-F71F-431C-B3A9-55257CA67370}">
      <dgm:prSet/>
      <dgm:spPr/>
      <dgm:t>
        <a:bodyPr/>
        <a:lstStyle/>
        <a:p>
          <a:endParaRPr lang="ru-RU"/>
        </a:p>
      </dgm:t>
    </dgm:pt>
    <dgm:pt modelId="{B807E261-406B-4F07-BCFE-CA469CB585C6}">
      <dgm:prSet phldrT="[Текст]"/>
      <dgm:spPr/>
      <dgm:t>
        <a:bodyPr/>
        <a:lstStyle/>
        <a:p>
          <a:pPr algn="just"/>
          <a:r>
            <a:rPr lang="ru-RU" dirty="0"/>
            <a:t>9.</a:t>
          </a:r>
        </a:p>
      </dgm:t>
    </dgm:pt>
    <dgm:pt modelId="{52409266-B3CF-4FFD-ADEA-67D054D7FC44}" type="parTrans" cxnId="{DD0074EF-FE05-4125-94E3-9143C3266802}">
      <dgm:prSet/>
      <dgm:spPr/>
      <dgm:t>
        <a:bodyPr/>
        <a:lstStyle/>
        <a:p>
          <a:endParaRPr lang="ru-RU"/>
        </a:p>
      </dgm:t>
    </dgm:pt>
    <dgm:pt modelId="{ED4E1703-3EAD-46C8-A844-B5541D6712C6}" type="sibTrans" cxnId="{DD0074EF-FE05-4125-94E3-9143C3266802}">
      <dgm:prSet/>
      <dgm:spPr/>
      <dgm:t>
        <a:bodyPr/>
        <a:lstStyle/>
        <a:p>
          <a:endParaRPr lang="ru-RU"/>
        </a:p>
      </dgm:t>
    </dgm:pt>
    <dgm:pt modelId="{916C4DEA-20D7-4678-AC25-A0383BDCBE96}">
      <dgm:prSet phldrT="[Текст]"/>
      <dgm:spPr/>
      <dgm:t>
        <a:bodyPr/>
        <a:lstStyle/>
        <a:p>
          <a:pPr algn="just"/>
          <a:r>
            <a:rPr lang="ru-RU" dirty="0"/>
            <a:t>6.</a:t>
          </a:r>
        </a:p>
      </dgm:t>
    </dgm:pt>
    <dgm:pt modelId="{6D5714CC-5CD3-4049-9075-151780944541}" type="parTrans" cxnId="{AD393437-129C-4BBD-B85E-E56C3695D085}">
      <dgm:prSet/>
      <dgm:spPr/>
      <dgm:t>
        <a:bodyPr/>
        <a:lstStyle/>
        <a:p>
          <a:endParaRPr lang="ru-RU"/>
        </a:p>
      </dgm:t>
    </dgm:pt>
    <dgm:pt modelId="{26EE1146-8E1A-489D-9505-D2D437CB7BC3}" type="sibTrans" cxnId="{AD393437-129C-4BBD-B85E-E56C3695D085}">
      <dgm:prSet/>
      <dgm:spPr/>
      <dgm:t>
        <a:bodyPr/>
        <a:lstStyle/>
        <a:p>
          <a:endParaRPr lang="ru-RU"/>
        </a:p>
      </dgm:t>
    </dgm:pt>
    <dgm:pt modelId="{69B64593-D599-41F2-8084-F9EC873A124E}">
      <dgm:prSet phldrT="[Текст]"/>
      <dgm:spPr/>
      <dgm:t>
        <a:bodyPr/>
        <a:lstStyle/>
        <a:p>
          <a:pPr algn="just"/>
          <a:r>
            <a:rPr lang="ru-RU" dirty="0"/>
            <a:t>7.</a:t>
          </a:r>
        </a:p>
      </dgm:t>
    </dgm:pt>
    <dgm:pt modelId="{8DD35E45-4963-4329-A90A-F3636F2A14D5}" type="parTrans" cxnId="{99D3142D-9740-490E-AD60-C0826B057DD6}">
      <dgm:prSet/>
      <dgm:spPr/>
      <dgm:t>
        <a:bodyPr/>
        <a:lstStyle/>
        <a:p>
          <a:endParaRPr lang="ru-RU"/>
        </a:p>
      </dgm:t>
    </dgm:pt>
    <dgm:pt modelId="{9CBAACCE-CF0F-433B-B1D0-3E162786A751}" type="sibTrans" cxnId="{99D3142D-9740-490E-AD60-C0826B057DD6}">
      <dgm:prSet/>
      <dgm:spPr/>
      <dgm:t>
        <a:bodyPr/>
        <a:lstStyle/>
        <a:p>
          <a:endParaRPr lang="ru-RU"/>
        </a:p>
      </dgm:t>
    </dgm:pt>
    <dgm:pt modelId="{115D195A-0F35-41C2-9EDE-CE52BE34A176}">
      <dgm:prSet phldrT="[Текст]"/>
      <dgm:spPr/>
      <dgm:t>
        <a:bodyPr/>
        <a:lstStyle/>
        <a:p>
          <a:pPr algn="just"/>
          <a:r>
            <a:rPr lang="ru-RU" dirty="0"/>
            <a:t>8.</a:t>
          </a:r>
        </a:p>
      </dgm:t>
    </dgm:pt>
    <dgm:pt modelId="{8FD56644-B667-44D6-8266-4921D58D34AC}" type="parTrans" cxnId="{137EFD6C-DF01-4695-B335-20DBFFB9437B}">
      <dgm:prSet/>
      <dgm:spPr/>
      <dgm:t>
        <a:bodyPr/>
        <a:lstStyle/>
        <a:p>
          <a:endParaRPr lang="ru-RU"/>
        </a:p>
      </dgm:t>
    </dgm:pt>
    <dgm:pt modelId="{824620DD-8108-4282-8BB8-54065C3FB063}" type="sibTrans" cxnId="{137EFD6C-DF01-4695-B335-20DBFFB9437B}">
      <dgm:prSet/>
      <dgm:spPr/>
      <dgm:t>
        <a:bodyPr/>
        <a:lstStyle/>
        <a:p>
          <a:endParaRPr lang="ru-RU"/>
        </a:p>
      </dgm:t>
    </dgm:pt>
    <dgm:pt modelId="{C193564B-6B91-4240-89E8-1330503EBD57}">
      <dgm:prSet phldrT="[Текст]"/>
      <dgm:spPr/>
      <dgm:t>
        <a:bodyPr/>
        <a:lstStyle/>
        <a:p>
          <a:pPr algn="just"/>
          <a:r>
            <a:rPr lang="ru-RU" dirty="0"/>
            <a:t>5.</a:t>
          </a:r>
        </a:p>
      </dgm:t>
    </dgm:pt>
    <dgm:pt modelId="{E96061C7-FFC5-4EA8-919B-11098CD5D7CE}" type="parTrans" cxnId="{1A6D05CA-684A-46ED-B68C-D4436280BEA3}">
      <dgm:prSet/>
      <dgm:spPr/>
      <dgm:t>
        <a:bodyPr/>
        <a:lstStyle/>
        <a:p>
          <a:endParaRPr lang="ru-RU"/>
        </a:p>
      </dgm:t>
    </dgm:pt>
    <dgm:pt modelId="{90B57965-C55E-4C6F-A2A9-B47205217808}" type="sibTrans" cxnId="{1A6D05CA-684A-46ED-B68C-D4436280BEA3}">
      <dgm:prSet/>
      <dgm:spPr/>
      <dgm:t>
        <a:bodyPr/>
        <a:lstStyle/>
        <a:p>
          <a:endParaRPr lang="ru-RU"/>
        </a:p>
      </dgm:t>
    </dgm:pt>
    <dgm:pt modelId="{6560C81B-E693-4D19-B221-F4B07539EB25}">
      <dgm:prSet phldrT="[Текст]"/>
      <dgm:spPr/>
      <dgm:t>
        <a:bodyPr/>
        <a:lstStyle/>
        <a:p>
          <a:pPr algn="just"/>
          <a:r>
            <a:rPr lang="ru-RU" dirty="0"/>
            <a:t>2.</a:t>
          </a:r>
        </a:p>
      </dgm:t>
    </dgm:pt>
    <dgm:pt modelId="{97A50D8C-18EE-4F16-9FD3-8F6CA1B25397}" type="parTrans" cxnId="{E4873455-273C-4E2F-B1BD-A8209BC065CB}">
      <dgm:prSet/>
      <dgm:spPr/>
      <dgm:t>
        <a:bodyPr/>
        <a:lstStyle/>
        <a:p>
          <a:endParaRPr lang="ru-RU"/>
        </a:p>
      </dgm:t>
    </dgm:pt>
    <dgm:pt modelId="{360F0CBF-DC07-4D44-B8D5-1C56B6ED7872}" type="sibTrans" cxnId="{E4873455-273C-4E2F-B1BD-A8209BC065CB}">
      <dgm:prSet/>
      <dgm:spPr/>
      <dgm:t>
        <a:bodyPr/>
        <a:lstStyle/>
        <a:p>
          <a:endParaRPr lang="ru-RU"/>
        </a:p>
      </dgm:t>
    </dgm:pt>
    <dgm:pt modelId="{5BD1C18C-19CB-4339-9CD8-62359F14B84C}">
      <dgm:prSet phldrT="[Текст]"/>
      <dgm:spPr/>
      <dgm:t>
        <a:bodyPr/>
        <a:lstStyle/>
        <a:p>
          <a:pPr algn="just"/>
          <a:r>
            <a:rPr lang="ru-RU" dirty="0"/>
            <a:t>3.</a:t>
          </a:r>
        </a:p>
      </dgm:t>
    </dgm:pt>
    <dgm:pt modelId="{FE7D3C4D-BB4D-4B61-BBBE-0D218057D927}" type="parTrans" cxnId="{154F86F3-5E09-4457-943D-AAB42D3693F5}">
      <dgm:prSet/>
      <dgm:spPr/>
      <dgm:t>
        <a:bodyPr/>
        <a:lstStyle/>
        <a:p>
          <a:endParaRPr lang="ru-RU"/>
        </a:p>
      </dgm:t>
    </dgm:pt>
    <dgm:pt modelId="{EDFBCA67-36F4-44D9-9353-70E57A6545D3}" type="sibTrans" cxnId="{154F86F3-5E09-4457-943D-AAB42D3693F5}">
      <dgm:prSet/>
      <dgm:spPr/>
      <dgm:t>
        <a:bodyPr/>
        <a:lstStyle/>
        <a:p>
          <a:endParaRPr lang="ru-RU"/>
        </a:p>
      </dgm:t>
    </dgm:pt>
    <dgm:pt modelId="{59ACCA49-BED6-47B2-BE48-93D181272D62}">
      <dgm:prSet phldrT="[Текст]"/>
      <dgm:spPr/>
      <dgm:t>
        <a:bodyPr/>
        <a:lstStyle/>
        <a:p>
          <a:pPr algn="just"/>
          <a:r>
            <a:rPr lang="ru-RU" dirty="0"/>
            <a:t>4.</a:t>
          </a:r>
        </a:p>
      </dgm:t>
    </dgm:pt>
    <dgm:pt modelId="{DD046EA9-04DC-45F6-9710-3CF08348598B}" type="parTrans" cxnId="{3AE0D815-BC71-4F18-AD71-9F0624B05BC0}">
      <dgm:prSet/>
      <dgm:spPr/>
      <dgm:t>
        <a:bodyPr/>
        <a:lstStyle/>
        <a:p>
          <a:endParaRPr lang="ru-RU"/>
        </a:p>
      </dgm:t>
    </dgm:pt>
    <dgm:pt modelId="{DCCFCD8E-4A75-48A9-A111-9AD0E898E299}" type="sibTrans" cxnId="{3AE0D815-BC71-4F18-AD71-9F0624B05BC0}">
      <dgm:prSet/>
      <dgm:spPr/>
      <dgm:t>
        <a:bodyPr/>
        <a:lstStyle/>
        <a:p>
          <a:endParaRPr lang="ru-RU"/>
        </a:p>
      </dgm:t>
    </dgm:pt>
    <dgm:pt modelId="{B0D9B699-AD9C-4D7C-AD74-AE87D78DA893}">
      <dgm:prSet phldrT="[Текст]"/>
      <dgm:spPr/>
      <dgm:t>
        <a:bodyPr/>
        <a:lstStyle/>
        <a:p>
          <a:pPr algn="just"/>
          <a:r>
            <a:rPr lang="ru-RU" dirty="0"/>
            <a:t>10.</a:t>
          </a:r>
        </a:p>
      </dgm:t>
    </dgm:pt>
    <dgm:pt modelId="{8876A5F8-EF5A-4CA8-92FD-DC420E6DF653}" type="parTrans" cxnId="{A86CF711-97E3-4B1C-B400-F6DBC6DD1F86}">
      <dgm:prSet/>
      <dgm:spPr/>
      <dgm:t>
        <a:bodyPr/>
        <a:lstStyle/>
        <a:p>
          <a:endParaRPr lang="ru-RU"/>
        </a:p>
      </dgm:t>
    </dgm:pt>
    <dgm:pt modelId="{A9678E1D-0AFA-4CAE-8205-A0216E6090DB}" type="sibTrans" cxnId="{A86CF711-97E3-4B1C-B400-F6DBC6DD1F86}">
      <dgm:prSet/>
      <dgm:spPr/>
      <dgm:t>
        <a:bodyPr/>
        <a:lstStyle/>
        <a:p>
          <a:endParaRPr lang="ru-RU"/>
        </a:p>
      </dgm:t>
    </dgm:pt>
    <dgm:pt modelId="{12C97EAA-3C0F-405D-AAB2-A8A4C17947D8}" type="pres">
      <dgm:prSet presAssocID="{F02E98ED-84A5-4A69-959A-D1E3A4673DCA}" presName="vert0" presStyleCnt="0">
        <dgm:presLayoutVars>
          <dgm:dir/>
          <dgm:animOne val="branch"/>
          <dgm:animLvl val="lvl"/>
        </dgm:presLayoutVars>
      </dgm:prSet>
      <dgm:spPr/>
    </dgm:pt>
    <dgm:pt modelId="{FBD15FB9-0BFF-445F-9BF7-65B9F7B41C4A}" type="pres">
      <dgm:prSet presAssocID="{536A9EEE-6DCB-4926-8D94-6D284606F7CB}" presName="thickLine" presStyleLbl="alignNode1" presStyleIdx="0" presStyleCnt="10"/>
      <dgm:spPr/>
    </dgm:pt>
    <dgm:pt modelId="{6AB0A458-75FE-49C0-9821-E247CCBEC30E}" type="pres">
      <dgm:prSet presAssocID="{536A9EEE-6DCB-4926-8D94-6D284606F7CB}" presName="horz1" presStyleCnt="0"/>
      <dgm:spPr/>
    </dgm:pt>
    <dgm:pt modelId="{D0B5FC5A-AA9F-4ECF-B6B8-3200B6DCBFEF}" type="pres">
      <dgm:prSet presAssocID="{536A9EEE-6DCB-4926-8D94-6D284606F7CB}" presName="tx1" presStyleLbl="revTx" presStyleIdx="0" presStyleCnt="10"/>
      <dgm:spPr/>
      <dgm:t>
        <a:bodyPr/>
        <a:lstStyle/>
        <a:p>
          <a:endParaRPr lang="ru-RU"/>
        </a:p>
      </dgm:t>
    </dgm:pt>
    <dgm:pt modelId="{4515222F-5475-4EFD-A68E-7ED696D20FE4}" type="pres">
      <dgm:prSet presAssocID="{536A9EEE-6DCB-4926-8D94-6D284606F7CB}" presName="vert1" presStyleCnt="0"/>
      <dgm:spPr/>
    </dgm:pt>
    <dgm:pt modelId="{AF0BC7A9-9020-4F3D-9642-AB6B037320C2}" type="pres">
      <dgm:prSet presAssocID="{6560C81B-E693-4D19-B221-F4B07539EB25}" presName="thickLine" presStyleLbl="alignNode1" presStyleIdx="1" presStyleCnt="10"/>
      <dgm:spPr/>
    </dgm:pt>
    <dgm:pt modelId="{829A1180-EC6D-4C8D-8E72-B391985B4AC3}" type="pres">
      <dgm:prSet presAssocID="{6560C81B-E693-4D19-B221-F4B07539EB25}" presName="horz1" presStyleCnt="0"/>
      <dgm:spPr/>
    </dgm:pt>
    <dgm:pt modelId="{CD7D918A-BDF9-4A99-A564-1A4389D72463}" type="pres">
      <dgm:prSet presAssocID="{6560C81B-E693-4D19-B221-F4B07539EB25}" presName="tx1" presStyleLbl="revTx" presStyleIdx="1" presStyleCnt="10"/>
      <dgm:spPr/>
      <dgm:t>
        <a:bodyPr/>
        <a:lstStyle/>
        <a:p>
          <a:endParaRPr lang="ru-RU"/>
        </a:p>
      </dgm:t>
    </dgm:pt>
    <dgm:pt modelId="{5D5F8D24-C87E-4517-AF47-87F174CAD949}" type="pres">
      <dgm:prSet presAssocID="{6560C81B-E693-4D19-B221-F4B07539EB25}" presName="vert1" presStyleCnt="0"/>
      <dgm:spPr/>
    </dgm:pt>
    <dgm:pt modelId="{F2361B4E-3DAD-4E05-8E62-A6ED39B283AA}" type="pres">
      <dgm:prSet presAssocID="{5BD1C18C-19CB-4339-9CD8-62359F14B84C}" presName="thickLine" presStyleLbl="alignNode1" presStyleIdx="2" presStyleCnt="10"/>
      <dgm:spPr/>
    </dgm:pt>
    <dgm:pt modelId="{6453853C-7CAF-4B15-BE44-3106AF57637D}" type="pres">
      <dgm:prSet presAssocID="{5BD1C18C-19CB-4339-9CD8-62359F14B84C}" presName="horz1" presStyleCnt="0"/>
      <dgm:spPr/>
    </dgm:pt>
    <dgm:pt modelId="{47E48163-5F83-4220-AE38-88563209D708}" type="pres">
      <dgm:prSet presAssocID="{5BD1C18C-19CB-4339-9CD8-62359F14B84C}" presName="tx1" presStyleLbl="revTx" presStyleIdx="2" presStyleCnt="10"/>
      <dgm:spPr/>
      <dgm:t>
        <a:bodyPr/>
        <a:lstStyle/>
        <a:p>
          <a:endParaRPr lang="ru-RU"/>
        </a:p>
      </dgm:t>
    </dgm:pt>
    <dgm:pt modelId="{C0C775BB-9324-419F-990F-58B18C16A20A}" type="pres">
      <dgm:prSet presAssocID="{5BD1C18C-19CB-4339-9CD8-62359F14B84C}" presName="vert1" presStyleCnt="0"/>
      <dgm:spPr/>
    </dgm:pt>
    <dgm:pt modelId="{D745CB44-61A7-45F7-9BAA-D90340C49013}" type="pres">
      <dgm:prSet presAssocID="{59ACCA49-BED6-47B2-BE48-93D181272D62}" presName="thickLine" presStyleLbl="alignNode1" presStyleIdx="3" presStyleCnt="10"/>
      <dgm:spPr/>
    </dgm:pt>
    <dgm:pt modelId="{4C47ECDE-FF52-4C6D-A32E-731959C977EF}" type="pres">
      <dgm:prSet presAssocID="{59ACCA49-BED6-47B2-BE48-93D181272D62}" presName="horz1" presStyleCnt="0"/>
      <dgm:spPr/>
    </dgm:pt>
    <dgm:pt modelId="{54F8A3E0-3EDB-40F7-A1E2-F73337E6E2BD}" type="pres">
      <dgm:prSet presAssocID="{59ACCA49-BED6-47B2-BE48-93D181272D62}" presName="tx1" presStyleLbl="revTx" presStyleIdx="3" presStyleCnt="10"/>
      <dgm:spPr/>
      <dgm:t>
        <a:bodyPr/>
        <a:lstStyle/>
        <a:p>
          <a:endParaRPr lang="ru-RU"/>
        </a:p>
      </dgm:t>
    </dgm:pt>
    <dgm:pt modelId="{1C038C27-619B-4A80-88AE-D41A527724A4}" type="pres">
      <dgm:prSet presAssocID="{59ACCA49-BED6-47B2-BE48-93D181272D62}" presName="vert1" presStyleCnt="0"/>
      <dgm:spPr/>
    </dgm:pt>
    <dgm:pt modelId="{B8E86CB0-ABED-4248-A307-EEC002AEBCA1}" type="pres">
      <dgm:prSet presAssocID="{C193564B-6B91-4240-89E8-1330503EBD57}" presName="thickLine" presStyleLbl="alignNode1" presStyleIdx="4" presStyleCnt="10"/>
      <dgm:spPr/>
    </dgm:pt>
    <dgm:pt modelId="{68662ED3-E284-4B13-9004-7DB8449C9AF0}" type="pres">
      <dgm:prSet presAssocID="{C193564B-6B91-4240-89E8-1330503EBD57}" presName="horz1" presStyleCnt="0"/>
      <dgm:spPr/>
    </dgm:pt>
    <dgm:pt modelId="{D273C2E8-32CA-4275-96A6-535B1DEBC470}" type="pres">
      <dgm:prSet presAssocID="{C193564B-6B91-4240-89E8-1330503EBD57}" presName="tx1" presStyleLbl="revTx" presStyleIdx="4" presStyleCnt="10"/>
      <dgm:spPr/>
      <dgm:t>
        <a:bodyPr/>
        <a:lstStyle/>
        <a:p>
          <a:endParaRPr lang="ru-RU"/>
        </a:p>
      </dgm:t>
    </dgm:pt>
    <dgm:pt modelId="{867ADF8A-8D64-4CA9-BD28-742CB14A0BE2}" type="pres">
      <dgm:prSet presAssocID="{C193564B-6B91-4240-89E8-1330503EBD57}" presName="vert1" presStyleCnt="0"/>
      <dgm:spPr/>
    </dgm:pt>
    <dgm:pt modelId="{1C8B7950-76BB-46DF-B2BC-7AF8B7E8EA17}" type="pres">
      <dgm:prSet presAssocID="{916C4DEA-20D7-4678-AC25-A0383BDCBE96}" presName="thickLine" presStyleLbl="alignNode1" presStyleIdx="5" presStyleCnt="10"/>
      <dgm:spPr/>
    </dgm:pt>
    <dgm:pt modelId="{FBA917B1-766A-4F90-8C4F-6C6A9EA8807A}" type="pres">
      <dgm:prSet presAssocID="{916C4DEA-20D7-4678-AC25-A0383BDCBE96}" presName="horz1" presStyleCnt="0"/>
      <dgm:spPr/>
    </dgm:pt>
    <dgm:pt modelId="{2C037268-5875-45C7-B165-C7B5D118AC77}" type="pres">
      <dgm:prSet presAssocID="{916C4DEA-20D7-4678-AC25-A0383BDCBE96}" presName="tx1" presStyleLbl="revTx" presStyleIdx="5" presStyleCnt="10"/>
      <dgm:spPr/>
      <dgm:t>
        <a:bodyPr/>
        <a:lstStyle/>
        <a:p>
          <a:endParaRPr lang="ru-RU"/>
        </a:p>
      </dgm:t>
    </dgm:pt>
    <dgm:pt modelId="{DABABF7B-AF88-4265-BD67-8876BAA662F4}" type="pres">
      <dgm:prSet presAssocID="{916C4DEA-20D7-4678-AC25-A0383BDCBE96}" presName="vert1" presStyleCnt="0"/>
      <dgm:spPr/>
    </dgm:pt>
    <dgm:pt modelId="{7B5214DF-239E-4871-80D3-F0C84C399F63}" type="pres">
      <dgm:prSet presAssocID="{69B64593-D599-41F2-8084-F9EC873A124E}" presName="thickLine" presStyleLbl="alignNode1" presStyleIdx="6" presStyleCnt="10"/>
      <dgm:spPr/>
    </dgm:pt>
    <dgm:pt modelId="{AE48A9A3-1952-4BC5-B490-4B984EC4F3A6}" type="pres">
      <dgm:prSet presAssocID="{69B64593-D599-41F2-8084-F9EC873A124E}" presName="horz1" presStyleCnt="0"/>
      <dgm:spPr/>
    </dgm:pt>
    <dgm:pt modelId="{DB2E9090-88D9-46CB-A733-B895F450FEB9}" type="pres">
      <dgm:prSet presAssocID="{69B64593-D599-41F2-8084-F9EC873A124E}" presName="tx1" presStyleLbl="revTx" presStyleIdx="6" presStyleCnt="10"/>
      <dgm:spPr/>
      <dgm:t>
        <a:bodyPr/>
        <a:lstStyle/>
        <a:p>
          <a:endParaRPr lang="ru-RU"/>
        </a:p>
      </dgm:t>
    </dgm:pt>
    <dgm:pt modelId="{E750F565-5932-4123-AC22-CC828F4B8954}" type="pres">
      <dgm:prSet presAssocID="{69B64593-D599-41F2-8084-F9EC873A124E}" presName="vert1" presStyleCnt="0"/>
      <dgm:spPr/>
    </dgm:pt>
    <dgm:pt modelId="{80DBD882-E328-481F-9FC5-F3192A226AC6}" type="pres">
      <dgm:prSet presAssocID="{115D195A-0F35-41C2-9EDE-CE52BE34A176}" presName="thickLine" presStyleLbl="alignNode1" presStyleIdx="7" presStyleCnt="10"/>
      <dgm:spPr/>
    </dgm:pt>
    <dgm:pt modelId="{35D1D3EC-74EE-472A-9744-A768D37D0A16}" type="pres">
      <dgm:prSet presAssocID="{115D195A-0F35-41C2-9EDE-CE52BE34A176}" presName="horz1" presStyleCnt="0"/>
      <dgm:spPr/>
    </dgm:pt>
    <dgm:pt modelId="{BCA767A5-EC37-4437-B3B2-5C1B89635116}" type="pres">
      <dgm:prSet presAssocID="{115D195A-0F35-41C2-9EDE-CE52BE34A176}" presName="tx1" presStyleLbl="revTx" presStyleIdx="7" presStyleCnt="10"/>
      <dgm:spPr/>
      <dgm:t>
        <a:bodyPr/>
        <a:lstStyle/>
        <a:p>
          <a:endParaRPr lang="ru-RU"/>
        </a:p>
      </dgm:t>
    </dgm:pt>
    <dgm:pt modelId="{1A4C787C-96F0-43C4-B1C9-62A99E0A9A96}" type="pres">
      <dgm:prSet presAssocID="{115D195A-0F35-41C2-9EDE-CE52BE34A176}" presName="vert1" presStyleCnt="0"/>
      <dgm:spPr/>
    </dgm:pt>
    <dgm:pt modelId="{CB1225F8-9C1B-437B-B15D-813204702093}" type="pres">
      <dgm:prSet presAssocID="{B807E261-406B-4F07-BCFE-CA469CB585C6}" presName="thickLine" presStyleLbl="alignNode1" presStyleIdx="8" presStyleCnt="10"/>
      <dgm:spPr/>
    </dgm:pt>
    <dgm:pt modelId="{44F6D7A4-A324-473B-B33E-5BB1FAB53B38}" type="pres">
      <dgm:prSet presAssocID="{B807E261-406B-4F07-BCFE-CA469CB585C6}" presName="horz1" presStyleCnt="0"/>
      <dgm:spPr/>
    </dgm:pt>
    <dgm:pt modelId="{8F587B5A-E04B-4030-B9CA-68862D0ED056}" type="pres">
      <dgm:prSet presAssocID="{B807E261-406B-4F07-BCFE-CA469CB585C6}" presName="tx1" presStyleLbl="revTx" presStyleIdx="8" presStyleCnt="10"/>
      <dgm:spPr/>
      <dgm:t>
        <a:bodyPr/>
        <a:lstStyle/>
        <a:p>
          <a:endParaRPr lang="ru-RU"/>
        </a:p>
      </dgm:t>
    </dgm:pt>
    <dgm:pt modelId="{55B02371-620F-4EED-ABE6-C6C5A6F8228A}" type="pres">
      <dgm:prSet presAssocID="{B807E261-406B-4F07-BCFE-CA469CB585C6}" presName="vert1" presStyleCnt="0"/>
      <dgm:spPr/>
    </dgm:pt>
    <dgm:pt modelId="{5001EA87-8FF3-42C9-9F5C-B7808AD11971}" type="pres">
      <dgm:prSet presAssocID="{B0D9B699-AD9C-4D7C-AD74-AE87D78DA893}" presName="thickLine" presStyleLbl="alignNode1" presStyleIdx="9" presStyleCnt="10"/>
      <dgm:spPr/>
    </dgm:pt>
    <dgm:pt modelId="{2296770D-3F97-4F54-B4F8-6E0BDC9FDAF4}" type="pres">
      <dgm:prSet presAssocID="{B0D9B699-AD9C-4D7C-AD74-AE87D78DA893}" presName="horz1" presStyleCnt="0"/>
      <dgm:spPr/>
    </dgm:pt>
    <dgm:pt modelId="{2366661C-6317-4165-847A-988F38B6D05D}" type="pres">
      <dgm:prSet presAssocID="{B0D9B699-AD9C-4D7C-AD74-AE87D78DA893}" presName="tx1" presStyleLbl="revTx" presStyleIdx="9" presStyleCnt="10"/>
      <dgm:spPr/>
      <dgm:t>
        <a:bodyPr/>
        <a:lstStyle/>
        <a:p>
          <a:endParaRPr lang="ru-RU"/>
        </a:p>
      </dgm:t>
    </dgm:pt>
    <dgm:pt modelId="{AF3BBE83-21C7-4E2F-9EAE-AA23EDDA6A2C}" type="pres">
      <dgm:prSet presAssocID="{B0D9B699-AD9C-4D7C-AD74-AE87D78DA893}" presName="vert1" presStyleCnt="0"/>
      <dgm:spPr/>
    </dgm:pt>
  </dgm:ptLst>
  <dgm:cxnLst>
    <dgm:cxn modelId="{AD393437-129C-4BBD-B85E-E56C3695D085}" srcId="{F02E98ED-84A5-4A69-959A-D1E3A4673DCA}" destId="{916C4DEA-20D7-4678-AC25-A0383BDCBE96}" srcOrd="5" destOrd="0" parTransId="{6D5714CC-5CD3-4049-9075-151780944541}" sibTransId="{26EE1146-8E1A-489D-9505-D2D437CB7BC3}"/>
    <dgm:cxn modelId="{B9721257-C322-4690-9A20-A1E1D37DE58B}" type="presOf" srcId="{5BD1C18C-19CB-4339-9CD8-62359F14B84C}" destId="{47E48163-5F83-4220-AE38-88563209D708}" srcOrd="0" destOrd="0" presId="urn:microsoft.com/office/officeart/2008/layout/LinedList"/>
    <dgm:cxn modelId="{154F86F3-5E09-4457-943D-AAB42D3693F5}" srcId="{F02E98ED-84A5-4A69-959A-D1E3A4673DCA}" destId="{5BD1C18C-19CB-4339-9CD8-62359F14B84C}" srcOrd="2" destOrd="0" parTransId="{FE7D3C4D-BB4D-4B61-BBBE-0D218057D927}" sibTransId="{EDFBCA67-36F4-44D9-9353-70E57A6545D3}"/>
    <dgm:cxn modelId="{CFE05F01-E80F-4DEE-ADCD-BB1AEC9F60FF}" type="presOf" srcId="{59ACCA49-BED6-47B2-BE48-93D181272D62}" destId="{54F8A3E0-3EDB-40F7-A1E2-F73337E6E2BD}" srcOrd="0" destOrd="0" presId="urn:microsoft.com/office/officeart/2008/layout/LinedList"/>
    <dgm:cxn modelId="{DD0074EF-FE05-4125-94E3-9143C3266802}" srcId="{F02E98ED-84A5-4A69-959A-D1E3A4673DCA}" destId="{B807E261-406B-4F07-BCFE-CA469CB585C6}" srcOrd="8" destOrd="0" parTransId="{52409266-B3CF-4FFD-ADEA-67D054D7FC44}" sibTransId="{ED4E1703-3EAD-46C8-A844-B5541D6712C6}"/>
    <dgm:cxn modelId="{734CA553-FC6C-44ED-BB27-93E2BA2BFB7D}" type="presOf" srcId="{916C4DEA-20D7-4678-AC25-A0383BDCBE96}" destId="{2C037268-5875-45C7-B165-C7B5D118AC77}" srcOrd="0" destOrd="0" presId="urn:microsoft.com/office/officeart/2008/layout/LinedList"/>
    <dgm:cxn modelId="{5B8E62C0-6F18-4734-8826-74BC6EE55D61}" type="presOf" srcId="{C193564B-6B91-4240-89E8-1330503EBD57}" destId="{D273C2E8-32CA-4275-96A6-535B1DEBC470}" srcOrd="0" destOrd="0" presId="urn:microsoft.com/office/officeart/2008/layout/LinedList"/>
    <dgm:cxn modelId="{34D8CCE7-F71F-431C-B3A9-55257CA67370}" srcId="{F02E98ED-84A5-4A69-959A-D1E3A4673DCA}" destId="{536A9EEE-6DCB-4926-8D94-6D284606F7CB}" srcOrd="0" destOrd="0" parTransId="{AA3BDB98-7916-481F-A848-6CC5ADA8C1D4}" sibTransId="{ED67D5C4-5E62-4D53-99B3-AAE928AEC188}"/>
    <dgm:cxn modelId="{2B2BF8EA-2C60-40BD-B227-AA61B013A282}" type="presOf" srcId="{536A9EEE-6DCB-4926-8D94-6D284606F7CB}" destId="{D0B5FC5A-AA9F-4ECF-B6B8-3200B6DCBFEF}" srcOrd="0" destOrd="0" presId="urn:microsoft.com/office/officeart/2008/layout/LinedList"/>
    <dgm:cxn modelId="{AD8656AC-470A-44EA-97C9-2FEE7BC6A930}" type="presOf" srcId="{F02E98ED-84A5-4A69-959A-D1E3A4673DCA}" destId="{12C97EAA-3C0F-405D-AAB2-A8A4C17947D8}" srcOrd="0" destOrd="0" presId="urn:microsoft.com/office/officeart/2008/layout/LinedList"/>
    <dgm:cxn modelId="{137EFD6C-DF01-4695-B335-20DBFFB9437B}" srcId="{F02E98ED-84A5-4A69-959A-D1E3A4673DCA}" destId="{115D195A-0F35-41C2-9EDE-CE52BE34A176}" srcOrd="7" destOrd="0" parTransId="{8FD56644-B667-44D6-8266-4921D58D34AC}" sibTransId="{824620DD-8108-4282-8BB8-54065C3FB063}"/>
    <dgm:cxn modelId="{A86CF711-97E3-4B1C-B400-F6DBC6DD1F86}" srcId="{F02E98ED-84A5-4A69-959A-D1E3A4673DCA}" destId="{B0D9B699-AD9C-4D7C-AD74-AE87D78DA893}" srcOrd="9" destOrd="0" parTransId="{8876A5F8-EF5A-4CA8-92FD-DC420E6DF653}" sibTransId="{A9678E1D-0AFA-4CAE-8205-A0216E6090DB}"/>
    <dgm:cxn modelId="{99D3142D-9740-490E-AD60-C0826B057DD6}" srcId="{F02E98ED-84A5-4A69-959A-D1E3A4673DCA}" destId="{69B64593-D599-41F2-8084-F9EC873A124E}" srcOrd="6" destOrd="0" parTransId="{8DD35E45-4963-4329-A90A-F3636F2A14D5}" sibTransId="{9CBAACCE-CF0F-433B-B1D0-3E162786A751}"/>
    <dgm:cxn modelId="{E4873455-273C-4E2F-B1BD-A8209BC065CB}" srcId="{F02E98ED-84A5-4A69-959A-D1E3A4673DCA}" destId="{6560C81B-E693-4D19-B221-F4B07539EB25}" srcOrd="1" destOrd="0" parTransId="{97A50D8C-18EE-4F16-9FD3-8F6CA1B25397}" sibTransId="{360F0CBF-DC07-4D44-B8D5-1C56B6ED7872}"/>
    <dgm:cxn modelId="{1A6D05CA-684A-46ED-B68C-D4436280BEA3}" srcId="{F02E98ED-84A5-4A69-959A-D1E3A4673DCA}" destId="{C193564B-6B91-4240-89E8-1330503EBD57}" srcOrd="4" destOrd="0" parTransId="{E96061C7-FFC5-4EA8-919B-11098CD5D7CE}" sibTransId="{90B57965-C55E-4C6F-A2A9-B47205217808}"/>
    <dgm:cxn modelId="{E73593CA-54AE-459D-98E8-1A9602E05E74}" type="presOf" srcId="{B807E261-406B-4F07-BCFE-CA469CB585C6}" destId="{8F587B5A-E04B-4030-B9CA-68862D0ED056}" srcOrd="0" destOrd="0" presId="urn:microsoft.com/office/officeart/2008/layout/LinedList"/>
    <dgm:cxn modelId="{E26CF3F9-E7E9-4367-B263-4500E822DAAA}" type="presOf" srcId="{115D195A-0F35-41C2-9EDE-CE52BE34A176}" destId="{BCA767A5-EC37-4437-B3B2-5C1B89635116}" srcOrd="0" destOrd="0" presId="urn:microsoft.com/office/officeart/2008/layout/LinedList"/>
    <dgm:cxn modelId="{267FA953-45DA-403F-AC94-84D6C5774168}" type="presOf" srcId="{6560C81B-E693-4D19-B221-F4B07539EB25}" destId="{CD7D918A-BDF9-4A99-A564-1A4389D72463}" srcOrd="0" destOrd="0" presId="urn:microsoft.com/office/officeart/2008/layout/LinedList"/>
    <dgm:cxn modelId="{68A1BFF9-6C51-4CA3-8BFE-2321FE5C32A7}" type="presOf" srcId="{69B64593-D599-41F2-8084-F9EC873A124E}" destId="{DB2E9090-88D9-46CB-A733-B895F450FEB9}" srcOrd="0" destOrd="0" presId="urn:microsoft.com/office/officeart/2008/layout/LinedList"/>
    <dgm:cxn modelId="{3AE0D815-BC71-4F18-AD71-9F0624B05BC0}" srcId="{F02E98ED-84A5-4A69-959A-D1E3A4673DCA}" destId="{59ACCA49-BED6-47B2-BE48-93D181272D62}" srcOrd="3" destOrd="0" parTransId="{DD046EA9-04DC-45F6-9710-3CF08348598B}" sibTransId="{DCCFCD8E-4A75-48A9-A111-9AD0E898E299}"/>
    <dgm:cxn modelId="{164F07AC-1435-437D-B17A-9F386D4847E6}" type="presOf" srcId="{B0D9B699-AD9C-4D7C-AD74-AE87D78DA893}" destId="{2366661C-6317-4165-847A-988F38B6D05D}" srcOrd="0" destOrd="0" presId="urn:microsoft.com/office/officeart/2008/layout/LinedList"/>
    <dgm:cxn modelId="{912C869B-4419-4DC6-95D1-F9C337C22FF3}" type="presParOf" srcId="{12C97EAA-3C0F-405D-AAB2-A8A4C17947D8}" destId="{FBD15FB9-0BFF-445F-9BF7-65B9F7B41C4A}" srcOrd="0" destOrd="0" presId="urn:microsoft.com/office/officeart/2008/layout/LinedList"/>
    <dgm:cxn modelId="{CEFEE20F-B895-4B4F-A1A8-667F2CF139FF}" type="presParOf" srcId="{12C97EAA-3C0F-405D-AAB2-A8A4C17947D8}" destId="{6AB0A458-75FE-49C0-9821-E247CCBEC30E}" srcOrd="1" destOrd="0" presId="urn:microsoft.com/office/officeart/2008/layout/LinedList"/>
    <dgm:cxn modelId="{40DCFA8F-118C-4A92-B8AC-AD3D0ED932ED}" type="presParOf" srcId="{6AB0A458-75FE-49C0-9821-E247CCBEC30E}" destId="{D0B5FC5A-AA9F-4ECF-B6B8-3200B6DCBFEF}" srcOrd="0" destOrd="0" presId="urn:microsoft.com/office/officeart/2008/layout/LinedList"/>
    <dgm:cxn modelId="{58908B60-FCD4-47D3-BDF4-4E8F5D1A1351}" type="presParOf" srcId="{6AB0A458-75FE-49C0-9821-E247CCBEC30E}" destId="{4515222F-5475-4EFD-A68E-7ED696D20FE4}" srcOrd="1" destOrd="0" presId="urn:microsoft.com/office/officeart/2008/layout/LinedList"/>
    <dgm:cxn modelId="{759CFB08-4330-45FF-BED1-D0C8B8CF515D}" type="presParOf" srcId="{12C97EAA-3C0F-405D-AAB2-A8A4C17947D8}" destId="{AF0BC7A9-9020-4F3D-9642-AB6B037320C2}" srcOrd="2" destOrd="0" presId="urn:microsoft.com/office/officeart/2008/layout/LinedList"/>
    <dgm:cxn modelId="{F832DC09-877C-4EC7-B934-D0C138F3BC4F}" type="presParOf" srcId="{12C97EAA-3C0F-405D-AAB2-A8A4C17947D8}" destId="{829A1180-EC6D-4C8D-8E72-B391985B4AC3}" srcOrd="3" destOrd="0" presId="urn:microsoft.com/office/officeart/2008/layout/LinedList"/>
    <dgm:cxn modelId="{CCA43351-9B2E-4BA4-8AC4-7278AF26190B}" type="presParOf" srcId="{829A1180-EC6D-4C8D-8E72-B391985B4AC3}" destId="{CD7D918A-BDF9-4A99-A564-1A4389D72463}" srcOrd="0" destOrd="0" presId="urn:microsoft.com/office/officeart/2008/layout/LinedList"/>
    <dgm:cxn modelId="{08C62120-B546-4B19-8C59-8906E9F54B68}" type="presParOf" srcId="{829A1180-EC6D-4C8D-8E72-B391985B4AC3}" destId="{5D5F8D24-C87E-4517-AF47-87F174CAD949}" srcOrd="1" destOrd="0" presId="urn:microsoft.com/office/officeart/2008/layout/LinedList"/>
    <dgm:cxn modelId="{6A0FF0EC-07BF-4C51-9DB6-D5189DABA131}" type="presParOf" srcId="{12C97EAA-3C0F-405D-AAB2-A8A4C17947D8}" destId="{F2361B4E-3DAD-4E05-8E62-A6ED39B283AA}" srcOrd="4" destOrd="0" presId="urn:microsoft.com/office/officeart/2008/layout/LinedList"/>
    <dgm:cxn modelId="{4175CCDF-1FA4-486E-AC32-8A0B06CB2245}" type="presParOf" srcId="{12C97EAA-3C0F-405D-AAB2-A8A4C17947D8}" destId="{6453853C-7CAF-4B15-BE44-3106AF57637D}" srcOrd="5" destOrd="0" presId="urn:microsoft.com/office/officeart/2008/layout/LinedList"/>
    <dgm:cxn modelId="{FF6E087F-28D2-424F-A01B-2A0ACBC86AFF}" type="presParOf" srcId="{6453853C-7CAF-4B15-BE44-3106AF57637D}" destId="{47E48163-5F83-4220-AE38-88563209D708}" srcOrd="0" destOrd="0" presId="urn:microsoft.com/office/officeart/2008/layout/LinedList"/>
    <dgm:cxn modelId="{23F4EAD0-C0E2-44DE-9858-C80A85608F1F}" type="presParOf" srcId="{6453853C-7CAF-4B15-BE44-3106AF57637D}" destId="{C0C775BB-9324-419F-990F-58B18C16A20A}" srcOrd="1" destOrd="0" presId="urn:microsoft.com/office/officeart/2008/layout/LinedList"/>
    <dgm:cxn modelId="{509E2758-24AF-40D2-8375-DB6346145122}" type="presParOf" srcId="{12C97EAA-3C0F-405D-AAB2-A8A4C17947D8}" destId="{D745CB44-61A7-45F7-9BAA-D90340C49013}" srcOrd="6" destOrd="0" presId="urn:microsoft.com/office/officeart/2008/layout/LinedList"/>
    <dgm:cxn modelId="{1B662895-C407-452C-83A7-3EC63934C3D8}" type="presParOf" srcId="{12C97EAA-3C0F-405D-AAB2-A8A4C17947D8}" destId="{4C47ECDE-FF52-4C6D-A32E-731959C977EF}" srcOrd="7" destOrd="0" presId="urn:microsoft.com/office/officeart/2008/layout/LinedList"/>
    <dgm:cxn modelId="{41DF522B-F157-4545-805A-EC585E09853E}" type="presParOf" srcId="{4C47ECDE-FF52-4C6D-A32E-731959C977EF}" destId="{54F8A3E0-3EDB-40F7-A1E2-F73337E6E2BD}" srcOrd="0" destOrd="0" presId="urn:microsoft.com/office/officeart/2008/layout/LinedList"/>
    <dgm:cxn modelId="{71493C8A-D438-4EBB-AB72-2530C4F8825B}" type="presParOf" srcId="{4C47ECDE-FF52-4C6D-A32E-731959C977EF}" destId="{1C038C27-619B-4A80-88AE-D41A527724A4}" srcOrd="1" destOrd="0" presId="urn:microsoft.com/office/officeart/2008/layout/LinedList"/>
    <dgm:cxn modelId="{56113FE2-AB13-4025-AC14-A6B981BA2855}" type="presParOf" srcId="{12C97EAA-3C0F-405D-AAB2-A8A4C17947D8}" destId="{B8E86CB0-ABED-4248-A307-EEC002AEBCA1}" srcOrd="8" destOrd="0" presId="urn:microsoft.com/office/officeart/2008/layout/LinedList"/>
    <dgm:cxn modelId="{633043F9-0E9B-4B77-80CB-087267996C95}" type="presParOf" srcId="{12C97EAA-3C0F-405D-AAB2-A8A4C17947D8}" destId="{68662ED3-E284-4B13-9004-7DB8449C9AF0}" srcOrd="9" destOrd="0" presId="urn:microsoft.com/office/officeart/2008/layout/LinedList"/>
    <dgm:cxn modelId="{74982340-7694-4238-B3B8-BC98DBBFD6EC}" type="presParOf" srcId="{68662ED3-E284-4B13-9004-7DB8449C9AF0}" destId="{D273C2E8-32CA-4275-96A6-535B1DEBC470}" srcOrd="0" destOrd="0" presId="urn:microsoft.com/office/officeart/2008/layout/LinedList"/>
    <dgm:cxn modelId="{5C5B8443-E801-46FD-BD9B-36E3A24DD69C}" type="presParOf" srcId="{68662ED3-E284-4B13-9004-7DB8449C9AF0}" destId="{867ADF8A-8D64-4CA9-BD28-742CB14A0BE2}" srcOrd="1" destOrd="0" presId="urn:microsoft.com/office/officeart/2008/layout/LinedList"/>
    <dgm:cxn modelId="{260D8859-C2F4-4CEF-B6C1-BDF096F877AE}" type="presParOf" srcId="{12C97EAA-3C0F-405D-AAB2-A8A4C17947D8}" destId="{1C8B7950-76BB-46DF-B2BC-7AF8B7E8EA17}" srcOrd="10" destOrd="0" presId="urn:microsoft.com/office/officeart/2008/layout/LinedList"/>
    <dgm:cxn modelId="{7E1C709A-1E00-4B8F-BE17-F88DFF036CB5}" type="presParOf" srcId="{12C97EAA-3C0F-405D-AAB2-A8A4C17947D8}" destId="{FBA917B1-766A-4F90-8C4F-6C6A9EA8807A}" srcOrd="11" destOrd="0" presId="urn:microsoft.com/office/officeart/2008/layout/LinedList"/>
    <dgm:cxn modelId="{F2C582F6-BA25-43B1-AD79-A7BA4C6592EA}" type="presParOf" srcId="{FBA917B1-766A-4F90-8C4F-6C6A9EA8807A}" destId="{2C037268-5875-45C7-B165-C7B5D118AC77}" srcOrd="0" destOrd="0" presId="urn:microsoft.com/office/officeart/2008/layout/LinedList"/>
    <dgm:cxn modelId="{26956214-3FDC-48DA-B6C2-94F778458C39}" type="presParOf" srcId="{FBA917B1-766A-4F90-8C4F-6C6A9EA8807A}" destId="{DABABF7B-AF88-4265-BD67-8876BAA662F4}" srcOrd="1" destOrd="0" presId="urn:microsoft.com/office/officeart/2008/layout/LinedList"/>
    <dgm:cxn modelId="{F8344698-18CB-43C5-9C9D-42442FA78B44}" type="presParOf" srcId="{12C97EAA-3C0F-405D-AAB2-A8A4C17947D8}" destId="{7B5214DF-239E-4871-80D3-F0C84C399F63}" srcOrd="12" destOrd="0" presId="urn:microsoft.com/office/officeart/2008/layout/LinedList"/>
    <dgm:cxn modelId="{7AC942C0-EF5E-4899-B7CD-0C474ED44F30}" type="presParOf" srcId="{12C97EAA-3C0F-405D-AAB2-A8A4C17947D8}" destId="{AE48A9A3-1952-4BC5-B490-4B984EC4F3A6}" srcOrd="13" destOrd="0" presId="urn:microsoft.com/office/officeart/2008/layout/LinedList"/>
    <dgm:cxn modelId="{B8B4D3FE-2FC4-40DD-B8CD-42AC873B7FBC}" type="presParOf" srcId="{AE48A9A3-1952-4BC5-B490-4B984EC4F3A6}" destId="{DB2E9090-88D9-46CB-A733-B895F450FEB9}" srcOrd="0" destOrd="0" presId="urn:microsoft.com/office/officeart/2008/layout/LinedList"/>
    <dgm:cxn modelId="{1ACD53C1-80F0-412F-99DB-CA96A9F0EE20}" type="presParOf" srcId="{AE48A9A3-1952-4BC5-B490-4B984EC4F3A6}" destId="{E750F565-5932-4123-AC22-CC828F4B8954}" srcOrd="1" destOrd="0" presId="urn:microsoft.com/office/officeart/2008/layout/LinedList"/>
    <dgm:cxn modelId="{646B79F2-5B2F-4A24-B939-909EE446F7DF}" type="presParOf" srcId="{12C97EAA-3C0F-405D-AAB2-A8A4C17947D8}" destId="{80DBD882-E328-481F-9FC5-F3192A226AC6}" srcOrd="14" destOrd="0" presId="urn:microsoft.com/office/officeart/2008/layout/LinedList"/>
    <dgm:cxn modelId="{24B1C13F-8596-42BE-8450-758D0C5F5BE6}" type="presParOf" srcId="{12C97EAA-3C0F-405D-AAB2-A8A4C17947D8}" destId="{35D1D3EC-74EE-472A-9744-A768D37D0A16}" srcOrd="15" destOrd="0" presId="urn:microsoft.com/office/officeart/2008/layout/LinedList"/>
    <dgm:cxn modelId="{4819AD56-0850-4688-8CD9-69210A896AC1}" type="presParOf" srcId="{35D1D3EC-74EE-472A-9744-A768D37D0A16}" destId="{BCA767A5-EC37-4437-B3B2-5C1B89635116}" srcOrd="0" destOrd="0" presId="urn:microsoft.com/office/officeart/2008/layout/LinedList"/>
    <dgm:cxn modelId="{CC10731E-3B20-4746-B949-759A26279799}" type="presParOf" srcId="{35D1D3EC-74EE-472A-9744-A768D37D0A16}" destId="{1A4C787C-96F0-43C4-B1C9-62A99E0A9A96}" srcOrd="1" destOrd="0" presId="urn:microsoft.com/office/officeart/2008/layout/LinedList"/>
    <dgm:cxn modelId="{4982EB74-7B68-4A00-B8AC-5DD1AC6F646E}" type="presParOf" srcId="{12C97EAA-3C0F-405D-AAB2-A8A4C17947D8}" destId="{CB1225F8-9C1B-437B-B15D-813204702093}" srcOrd="16" destOrd="0" presId="urn:microsoft.com/office/officeart/2008/layout/LinedList"/>
    <dgm:cxn modelId="{43DB94C3-D94E-472D-A132-71974272BE80}" type="presParOf" srcId="{12C97EAA-3C0F-405D-AAB2-A8A4C17947D8}" destId="{44F6D7A4-A324-473B-B33E-5BB1FAB53B38}" srcOrd="17" destOrd="0" presId="urn:microsoft.com/office/officeart/2008/layout/LinedList"/>
    <dgm:cxn modelId="{DCA33059-5C13-4D27-9629-C3CA3475E2EF}" type="presParOf" srcId="{44F6D7A4-A324-473B-B33E-5BB1FAB53B38}" destId="{8F587B5A-E04B-4030-B9CA-68862D0ED056}" srcOrd="0" destOrd="0" presId="urn:microsoft.com/office/officeart/2008/layout/LinedList"/>
    <dgm:cxn modelId="{7C70B7FD-5836-471C-AF79-0D3FE7722003}" type="presParOf" srcId="{44F6D7A4-A324-473B-B33E-5BB1FAB53B38}" destId="{55B02371-620F-4EED-ABE6-C6C5A6F8228A}" srcOrd="1" destOrd="0" presId="urn:microsoft.com/office/officeart/2008/layout/LinedList"/>
    <dgm:cxn modelId="{50C82C35-4E0E-45DD-807D-A15D0841F243}" type="presParOf" srcId="{12C97EAA-3C0F-405D-AAB2-A8A4C17947D8}" destId="{5001EA87-8FF3-42C9-9F5C-B7808AD11971}" srcOrd="18" destOrd="0" presId="urn:microsoft.com/office/officeart/2008/layout/LinedList"/>
    <dgm:cxn modelId="{7FE5933D-1EB1-45F5-990B-7F4A07D1E00E}" type="presParOf" srcId="{12C97EAA-3C0F-405D-AAB2-A8A4C17947D8}" destId="{2296770D-3F97-4F54-B4F8-6E0BDC9FDAF4}" srcOrd="19" destOrd="0" presId="urn:microsoft.com/office/officeart/2008/layout/LinedList"/>
    <dgm:cxn modelId="{6C00A714-C481-4EE0-9EC9-8DE8816A6F06}" type="presParOf" srcId="{2296770D-3F97-4F54-B4F8-6E0BDC9FDAF4}" destId="{2366661C-6317-4165-847A-988F38B6D05D}" srcOrd="0" destOrd="0" presId="urn:microsoft.com/office/officeart/2008/layout/LinedList"/>
    <dgm:cxn modelId="{FB62B384-BE8B-403D-8C27-4BB227CD77A0}" type="presParOf" srcId="{2296770D-3F97-4F54-B4F8-6E0BDC9FDAF4}" destId="{AF3BBE83-21C7-4E2F-9EAE-AA23EDDA6A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15FB9-0BFF-445F-9BF7-65B9F7B41C4A}">
      <dsp:nvSpPr>
        <dsp:cNvPr id="0" name=""/>
        <dsp:cNvSpPr/>
      </dsp:nvSpPr>
      <dsp:spPr>
        <a:xfrm>
          <a:off x="0" y="398"/>
          <a:ext cx="37008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5FC5A-AA9F-4ECF-B6B8-3200B6DCBFEF}">
      <dsp:nvSpPr>
        <dsp:cNvPr id="0" name=""/>
        <dsp:cNvSpPr/>
      </dsp:nvSpPr>
      <dsp:spPr>
        <a:xfrm>
          <a:off x="0" y="398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1. </a:t>
          </a:r>
          <a:r>
            <a:rPr lang="ru-RU" sz="1500" kern="1200" dirty="0" smtClean="0"/>
            <a:t>Полезен для </a:t>
          </a:r>
          <a:r>
            <a:rPr lang="ru-RU" sz="1500" kern="1200" dirty="0"/>
            <a:t>растений</a:t>
          </a:r>
        </a:p>
      </dsp:txBody>
      <dsp:txXfrm>
        <a:off x="0" y="398"/>
        <a:ext cx="3700816" cy="326169"/>
      </dsp:txXfrm>
    </dsp:sp>
    <dsp:sp modelId="{AF0BC7A9-9020-4F3D-9642-AB6B037320C2}">
      <dsp:nvSpPr>
        <dsp:cNvPr id="0" name=""/>
        <dsp:cNvSpPr/>
      </dsp:nvSpPr>
      <dsp:spPr>
        <a:xfrm>
          <a:off x="0" y="326567"/>
          <a:ext cx="3700816" cy="0"/>
        </a:xfrm>
        <a:prstGeom prst="line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accent5">
              <a:hueOff val="-817038"/>
              <a:satOff val="-1136"/>
              <a:lumOff val="-4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D918A-BDF9-4A99-A564-1A4389D72463}">
      <dsp:nvSpPr>
        <dsp:cNvPr id="0" name=""/>
        <dsp:cNvSpPr/>
      </dsp:nvSpPr>
      <dsp:spPr>
        <a:xfrm>
          <a:off x="0" y="326567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2.</a:t>
          </a:r>
        </a:p>
      </dsp:txBody>
      <dsp:txXfrm>
        <a:off x="0" y="326567"/>
        <a:ext cx="3700816" cy="326169"/>
      </dsp:txXfrm>
    </dsp:sp>
    <dsp:sp modelId="{F2361B4E-3DAD-4E05-8E62-A6ED39B283AA}">
      <dsp:nvSpPr>
        <dsp:cNvPr id="0" name=""/>
        <dsp:cNvSpPr/>
      </dsp:nvSpPr>
      <dsp:spPr>
        <a:xfrm>
          <a:off x="0" y="652736"/>
          <a:ext cx="3700816" cy="0"/>
        </a:xfrm>
        <a:prstGeom prst="line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accent5">
              <a:hueOff val="-1634077"/>
              <a:satOff val="-2273"/>
              <a:lumOff val="-8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48163-5F83-4220-AE38-88563209D708}">
      <dsp:nvSpPr>
        <dsp:cNvPr id="0" name=""/>
        <dsp:cNvSpPr/>
      </dsp:nvSpPr>
      <dsp:spPr>
        <a:xfrm>
          <a:off x="0" y="65273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3.</a:t>
          </a:r>
        </a:p>
      </dsp:txBody>
      <dsp:txXfrm>
        <a:off x="0" y="652736"/>
        <a:ext cx="3700816" cy="326169"/>
      </dsp:txXfrm>
    </dsp:sp>
    <dsp:sp modelId="{D745CB44-61A7-45F7-9BAA-D90340C49013}">
      <dsp:nvSpPr>
        <dsp:cNvPr id="0" name=""/>
        <dsp:cNvSpPr/>
      </dsp:nvSpPr>
      <dsp:spPr>
        <a:xfrm>
          <a:off x="0" y="978906"/>
          <a:ext cx="3700816" cy="0"/>
        </a:xfrm>
        <a:prstGeom prst="lin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8A3E0-3EDB-40F7-A1E2-F73337E6E2BD}">
      <dsp:nvSpPr>
        <dsp:cNvPr id="0" name=""/>
        <dsp:cNvSpPr/>
      </dsp:nvSpPr>
      <dsp:spPr>
        <a:xfrm>
          <a:off x="0" y="97890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4.</a:t>
          </a:r>
        </a:p>
      </dsp:txBody>
      <dsp:txXfrm>
        <a:off x="0" y="978906"/>
        <a:ext cx="3700816" cy="326169"/>
      </dsp:txXfrm>
    </dsp:sp>
    <dsp:sp modelId="{B8E86CB0-ABED-4248-A307-EEC002AEBCA1}">
      <dsp:nvSpPr>
        <dsp:cNvPr id="0" name=""/>
        <dsp:cNvSpPr/>
      </dsp:nvSpPr>
      <dsp:spPr>
        <a:xfrm>
          <a:off x="0" y="1305075"/>
          <a:ext cx="3700816" cy="0"/>
        </a:xfrm>
        <a:prstGeom prst="line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12700" cap="flat" cmpd="sng" algn="ctr">
          <a:solidFill>
            <a:schemeClr val="accent5">
              <a:hueOff val="-3268153"/>
              <a:satOff val="-4546"/>
              <a:lumOff val="-17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3C2E8-32CA-4275-96A6-535B1DEBC470}">
      <dsp:nvSpPr>
        <dsp:cNvPr id="0" name=""/>
        <dsp:cNvSpPr/>
      </dsp:nvSpPr>
      <dsp:spPr>
        <a:xfrm>
          <a:off x="0" y="1305075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5.</a:t>
          </a:r>
        </a:p>
      </dsp:txBody>
      <dsp:txXfrm>
        <a:off x="0" y="1305075"/>
        <a:ext cx="3700816" cy="326169"/>
      </dsp:txXfrm>
    </dsp:sp>
    <dsp:sp modelId="{1C8B7950-76BB-46DF-B2BC-7AF8B7E8EA17}">
      <dsp:nvSpPr>
        <dsp:cNvPr id="0" name=""/>
        <dsp:cNvSpPr/>
      </dsp:nvSpPr>
      <dsp:spPr>
        <a:xfrm>
          <a:off x="0" y="1631244"/>
          <a:ext cx="3700816" cy="0"/>
        </a:xfrm>
        <a:prstGeom prst="line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12700" cap="flat" cmpd="sng" algn="ctr">
          <a:solidFill>
            <a:schemeClr val="accent5">
              <a:hueOff val="-4085191"/>
              <a:satOff val="-5682"/>
              <a:lumOff val="-2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37268-5875-45C7-B165-C7B5D118AC77}">
      <dsp:nvSpPr>
        <dsp:cNvPr id="0" name=""/>
        <dsp:cNvSpPr/>
      </dsp:nvSpPr>
      <dsp:spPr>
        <a:xfrm>
          <a:off x="0" y="1631244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6.</a:t>
          </a:r>
        </a:p>
      </dsp:txBody>
      <dsp:txXfrm>
        <a:off x="0" y="1631244"/>
        <a:ext cx="3700816" cy="326169"/>
      </dsp:txXfrm>
    </dsp:sp>
    <dsp:sp modelId="{7B5214DF-239E-4871-80D3-F0C84C399F63}">
      <dsp:nvSpPr>
        <dsp:cNvPr id="0" name=""/>
        <dsp:cNvSpPr/>
      </dsp:nvSpPr>
      <dsp:spPr>
        <a:xfrm>
          <a:off x="0" y="1957413"/>
          <a:ext cx="3700816" cy="0"/>
        </a:xfrm>
        <a:prstGeom prst="lin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E9090-88D9-46CB-A733-B895F450FEB9}">
      <dsp:nvSpPr>
        <dsp:cNvPr id="0" name=""/>
        <dsp:cNvSpPr/>
      </dsp:nvSpPr>
      <dsp:spPr>
        <a:xfrm>
          <a:off x="0" y="1957413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7.</a:t>
          </a:r>
        </a:p>
      </dsp:txBody>
      <dsp:txXfrm>
        <a:off x="0" y="1957413"/>
        <a:ext cx="3700816" cy="326169"/>
      </dsp:txXfrm>
    </dsp:sp>
    <dsp:sp modelId="{80DBD882-E328-481F-9FC5-F3192A226AC6}">
      <dsp:nvSpPr>
        <dsp:cNvPr id="0" name=""/>
        <dsp:cNvSpPr/>
      </dsp:nvSpPr>
      <dsp:spPr>
        <a:xfrm>
          <a:off x="0" y="2283582"/>
          <a:ext cx="3700816" cy="0"/>
        </a:xfrm>
        <a:prstGeom prst="line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12700" cap="flat" cmpd="sng" algn="ctr">
          <a:solidFill>
            <a:schemeClr val="accent5">
              <a:hueOff val="-5719268"/>
              <a:satOff val="-7955"/>
              <a:lumOff val="-3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767A5-EC37-4437-B3B2-5C1B89635116}">
      <dsp:nvSpPr>
        <dsp:cNvPr id="0" name=""/>
        <dsp:cNvSpPr/>
      </dsp:nvSpPr>
      <dsp:spPr>
        <a:xfrm>
          <a:off x="0" y="228358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8.</a:t>
          </a:r>
        </a:p>
      </dsp:txBody>
      <dsp:txXfrm>
        <a:off x="0" y="2283582"/>
        <a:ext cx="3700816" cy="326169"/>
      </dsp:txXfrm>
    </dsp:sp>
    <dsp:sp modelId="{CB1225F8-9C1B-437B-B15D-813204702093}">
      <dsp:nvSpPr>
        <dsp:cNvPr id="0" name=""/>
        <dsp:cNvSpPr/>
      </dsp:nvSpPr>
      <dsp:spPr>
        <a:xfrm>
          <a:off x="0" y="2609752"/>
          <a:ext cx="3700816" cy="0"/>
        </a:xfrm>
        <a:prstGeom prst="line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12700" cap="flat" cmpd="sng" algn="ctr">
          <a:solidFill>
            <a:schemeClr val="accent5">
              <a:hueOff val="-6536306"/>
              <a:satOff val="-9092"/>
              <a:lumOff val="-34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B5A-E04B-4030-B9CA-68862D0ED056}">
      <dsp:nvSpPr>
        <dsp:cNvPr id="0" name=""/>
        <dsp:cNvSpPr/>
      </dsp:nvSpPr>
      <dsp:spPr>
        <a:xfrm>
          <a:off x="0" y="260975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9.</a:t>
          </a:r>
        </a:p>
      </dsp:txBody>
      <dsp:txXfrm>
        <a:off x="0" y="2609752"/>
        <a:ext cx="3700816" cy="326169"/>
      </dsp:txXfrm>
    </dsp:sp>
    <dsp:sp modelId="{5001EA87-8FF3-42C9-9F5C-B7808AD11971}">
      <dsp:nvSpPr>
        <dsp:cNvPr id="0" name=""/>
        <dsp:cNvSpPr/>
      </dsp:nvSpPr>
      <dsp:spPr>
        <a:xfrm>
          <a:off x="0" y="2935921"/>
          <a:ext cx="3700816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6661C-6317-4165-847A-988F38B6D05D}">
      <dsp:nvSpPr>
        <dsp:cNvPr id="0" name=""/>
        <dsp:cNvSpPr/>
      </dsp:nvSpPr>
      <dsp:spPr>
        <a:xfrm>
          <a:off x="0" y="2935921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10.</a:t>
          </a:r>
        </a:p>
      </dsp:txBody>
      <dsp:txXfrm>
        <a:off x="0" y="2935921"/>
        <a:ext cx="3700816" cy="326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15FB9-0BFF-445F-9BF7-65B9F7B41C4A}">
      <dsp:nvSpPr>
        <dsp:cNvPr id="0" name=""/>
        <dsp:cNvSpPr/>
      </dsp:nvSpPr>
      <dsp:spPr>
        <a:xfrm>
          <a:off x="0" y="398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5FC5A-AA9F-4ECF-B6B8-3200B6DCBFEF}">
      <dsp:nvSpPr>
        <dsp:cNvPr id="0" name=""/>
        <dsp:cNvSpPr/>
      </dsp:nvSpPr>
      <dsp:spPr>
        <a:xfrm>
          <a:off x="0" y="398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1. Вдохновляет поэтов и художников</a:t>
          </a:r>
        </a:p>
      </dsp:txBody>
      <dsp:txXfrm>
        <a:off x="0" y="398"/>
        <a:ext cx="3700816" cy="326169"/>
      </dsp:txXfrm>
    </dsp:sp>
    <dsp:sp modelId="{AF0BC7A9-9020-4F3D-9642-AB6B037320C2}">
      <dsp:nvSpPr>
        <dsp:cNvPr id="0" name=""/>
        <dsp:cNvSpPr/>
      </dsp:nvSpPr>
      <dsp:spPr>
        <a:xfrm>
          <a:off x="0" y="326567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D918A-BDF9-4A99-A564-1A4389D72463}">
      <dsp:nvSpPr>
        <dsp:cNvPr id="0" name=""/>
        <dsp:cNvSpPr/>
      </dsp:nvSpPr>
      <dsp:spPr>
        <a:xfrm>
          <a:off x="0" y="326567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2.</a:t>
          </a:r>
        </a:p>
      </dsp:txBody>
      <dsp:txXfrm>
        <a:off x="0" y="326567"/>
        <a:ext cx="3700816" cy="326169"/>
      </dsp:txXfrm>
    </dsp:sp>
    <dsp:sp modelId="{F2361B4E-3DAD-4E05-8E62-A6ED39B283AA}">
      <dsp:nvSpPr>
        <dsp:cNvPr id="0" name=""/>
        <dsp:cNvSpPr/>
      </dsp:nvSpPr>
      <dsp:spPr>
        <a:xfrm>
          <a:off x="0" y="652736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48163-5F83-4220-AE38-88563209D708}">
      <dsp:nvSpPr>
        <dsp:cNvPr id="0" name=""/>
        <dsp:cNvSpPr/>
      </dsp:nvSpPr>
      <dsp:spPr>
        <a:xfrm>
          <a:off x="0" y="65273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3.</a:t>
          </a:r>
        </a:p>
      </dsp:txBody>
      <dsp:txXfrm>
        <a:off x="0" y="652736"/>
        <a:ext cx="3700816" cy="326169"/>
      </dsp:txXfrm>
    </dsp:sp>
    <dsp:sp modelId="{D745CB44-61A7-45F7-9BAA-D90340C49013}">
      <dsp:nvSpPr>
        <dsp:cNvPr id="0" name=""/>
        <dsp:cNvSpPr/>
      </dsp:nvSpPr>
      <dsp:spPr>
        <a:xfrm>
          <a:off x="0" y="978906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8A3E0-3EDB-40F7-A1E2-F73337E6E2BD}">
      <dsp:nvSpPr>
        <dsp:cNvPr id="0" name=""/>
        <dsp:cNvSpPr/>
      </dsp:nvSpPr>
      <dsp:spPr>
        <a:xfrm>
          <a:off x="0" y="97890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4.</a:t>
          </a:r>
        </a:p>
      </dsp:txBody>
      <dsp:txXfrm>
        <a:off x="0" y="978906"/>
        <a:ext cx="3700816" cy="326169"/>
      </dsp:txXfrm>
    </dsp:sp>
    <dsp:sp modelId="{B8E86CB0-ABED-4248-A307-EEC002AEBCA1}">
      <dsp:nvSpPr>
        <dsp:cNvPr id="0" name=""/>
        <dsp:cNvSpPr/>
      </dsp:nvSpPr>
      <dsp:spPr>
        <a:xfrm>
          <a:off x="0" y="1305075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3C2E8-32CA-4275-96A6-535B1DEBC470}">
      <dsp:nvSpPr>
        <dsp:cNvPr id="0" name=""/>
        <dsp:cNvSpPr/>
      </dsp:nvSpPr>
      <dsp:spPr>
        <a:xfrm>
          <a:off x="0" y="1305075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5.</a:t>
          </a:r>
        </a:p>
      </dsp:txBody>
      <dsp:txXfrm>
        <a:off x="0" y="1305075"/>
        <a:ext cx="3700816" cy="326169"/>
      </dsp:txXfrm>
    </dsp:sp>
    <dsp:sp modelId="{1C8B7950-76BB-46DF-B2BC-7AF8B7E8EA17}">
      <dsp:nvSpPr>
        <dsp:cNvPr id="0" name=""/>
        <dsp:cNvSpPr/>
      </dsp:nvSpPr>
      <dsp:spPr>
        <a:xfrm>
          <a:off x="0" y="1631244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37268-5875-45C7-B165-C7B5D118AC77}">
      <dsp:nvSpPr>
        <dsp:cNvPr id="0" name=""/>
        <dsp:cNvSpPr/>
      </dsp:nvSpPr>
      <dsp:spPr>
        <a:xfrm>
          <a:off x="0" y="1631244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6.</a:t>
          </a:r>
        </a:p>
      </dsp:txBody>
      <dsp:txXfrm>
        <a:off x="0" y="1631244"/>
        <a:ext cx="3700816" cy="326169"/>
      </dsp:txXfrm>
    </dsp:sp>
    <dsp:sp modelId="{7B5214DF-239E-4871-80D3-F0C84C399F63}">
      <dsp:nvSpPr>
        <dsp:cNvPr id="0" name=""/>
        <dsp:cNvSpPr/>
      </dsp:nvSpPr>
      <dsp:spPr>
        <a:xfrm>
          <a:off x="0" y="1957413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E9090-88D9-46CB-A733-B895F450FEB9}">
      <dsp:nvSpPr>
        <dsp:cNvPr id="0" name=""/>
        <dsp:cNvSpPr/>
      </dsp:nvSpPr>
      <dsp:spPr>
        <a:xfrm>
          <a:off x="0" y="1957413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7.</a:t>
          </a:r>
        </a:p>
      </dsp:txBody>
      <dsp:txXfrm>
        <a:off x="0" y="1957413"/>
        <a:ext cx="3700816" cy="326169"/>
      </dsp:txXfrm>
    </dsp:sp>
    <dsp:sp modelId="{80DBD882-E328-481F-9FC5-F3192A226AC6}">
      <dsp:nvSpPr>
        <dsp:cNvPr id="0" name=""/>
        <dsp:cNvSpPr/>
      </dsp:nvSpPr>
      <dsp:spPr>
        <a:xfrm>
          <a:off x="0" y="2283582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767A5-EC37-4437-B3B2-5C1B89635116}">
      <dsp:nvSpPr>
        <dsp:cNvPr id="0" name=""/>
        <dsp:cNvSpPr/>
      </dsp:nvSpPr>
      <dsp:spPr>
        <a:xfrm>
          <a:off x="0" y="228358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8.</a:t>
          </a:r>
        </a:p>
      </dsp:txBody>
      <dsp:txXfrm>
        <a:off x="0" y="2283582"/>
        <a:ext cx="3700816" cy="326169"/>
      </dsp:txXfrm>
    </dsp:sp>
    <dsp:sp modelId="{CB1225F8-9C1B-437B-B15D-813204702093}">
      <dsp:nvSpPr>
        <dsp:cNvPr id="0" name=""/>
        <dsp:cNvSpPr/>
      </dsp:nvSpPr>
      <dsp:spPr>
        <a:xfrm>
          <a:off x="0" y="2609752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B5A-E04B-4030-B9CA-68862D0ED056}">
      <dsp:nvSpPr>
        <dsp:cNvPr id="0" name=""/>
        <dsp:cNvSpPr/>
      </dsp:nvSpPr>
      <dsp:spPr>
        <a:xfrm>
          <a:off x="0" y="260975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9.</a:t>
          </a:r>
        </a:p>
      </dsp:txBody>
      <dsp:txXfrm>
        <a:off x="0" y="2609752"/>
        <a:ext cx="3700816" cy="326169"/>
      </dsp:txXfrm>
    </dsp:sp>
    <dsp:sp modelId="{5001EA87-8FF3-42C9-9F5C-B7808AD11971}">
      <dsp:nvSpPr>
        <dsp:cNvPr id="0" name=""/>
        <dsp:cNvSpPr/>
      </dsp:nvSpPr>
      <dsp:spPr>
        <a:xfrm>
          <a:off x="0" y="2935921"/>
          <a:ext cx="37008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6661C-6317-4165-847A-988F38B6D05D}">
      <dsp:nvSpPr>
        <dsp:cNvPr id="0" name=""/>
        <dsp:cNvSpPr/>
      </dsp:nvSpPr>
      <dsp:spPr>
        <a:xfrm>
          <a:off x="0" y="2935921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10.</a:t>
          </a:r>
        </a:p>
      </dsp:txBody>
      <dsp:txXfrm>
        <a:off x="0" y="2935921"/>
        <a:ext cx="3700816" cy="326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15FB9-0BFF-445F-9BF7-65B9F7B41C4A}">
      <dsp:nvSpPr>
        <dsp:cNvPr id="0" name=""/>
        <dsp:cNvSpPr/>
      </dsp:nvSpPr>
      <dsp:spPr>
        <a:xfrm>
          <a:off x="0" y="398"/>
          <a:ext cx="37008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5FC5A-AA9F-4ECF-B6B8-3200B6DCBFEF}">
      <dsp:nvSpPr>
        <dsp:cNvPr id="0" name=""/>
        <dsp:cNvSpPr/>
      </dsp:nvSpPr>
      <dsp:spPr>
        <a:xfrm>
          <a:off x="0" y="398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1. Развивает слух и чувство ритма</a:t>
          </a:r>
        </a:p>
      </dsp:txBody>
      <dsp:txXfrm>
        <a:off x="0" y="398"/>
        <a:ext cx="3700816" cy="326169"/>
      </dsp:txXfrm>
    </dsp:sp>
    <dsp:sp modelId="{AF0BC7A9-9020-4F3D-9642-AB6B037320C2}">
      <dsp:nvSpPr>
        <dsp:cNvPr id="0" name=""/>
        <dsp:cNvSpPr/>
      </dsp:nvSpPr>
      <dsp:spPr>
        <a:xfrm>
          <a:off x="0" y="326567"/>
          <a:ext cx="3700816" cy="0"/>
        </a:xfrm>
        <a:prstGeom prst="line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accent5">
              <a:hueOff val="-817038"/>
              <a:satOff val="-1136"/>
              <a:lumOff val="-4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D918A-BDF9-4A99-A564-1A4389D72463}">
      <dsp:nvSpPr>
        <dsp:cNvPr id="0" name=""/>
        <dsp:cNvSpPr/>
      </dsp:nvSpPr>
      <dsp:spPr>
        <a:xfrm>
          <a:off x="0" y="326567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2.</a:t>
          </a:r>
        </a:p>
      </dsp:txBody>
      <dsp:txXfrm>
        <a:off x="0" y="326567"/>
        <a:ext cx="3700816" cy="326169"/>
      </dsp:txXfrm>
    </dsp:sp>
    <dsp:sp modelId="{F2361B4E-3DAD-4E05-8E62-A6ED39B283AA}">
      <dsp:nvSpPr>
        <dsp:cNvPr id="0" name=""/>
        <dsp:cNvSpPr/>
      </dsp:nvSpPr>
      <dsp:spPr>
        <a:xfrm>
          <a:off x="0" y="652736"/>
          <a:ext cx="3700816" cy="0"/>
        </a:xfrm>
        <a:prstGeom prst="line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accent5">
              <a:hueOff val="-1634077"/>
              <a:satOff val="-2273"/>
              <a:lumOff val="-8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48163-5F83-4220-AE38-88563209D708}">
      <dsp:nvSpPr>
        <dsp:cNvPr id="0" name=""/>
        <dsp:cNvSpPr/>
      </dsp:nvSpPr>
      <dsp:spPr>
        <a:xfrm>
          <a:off x="0" y="65273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3.</a:t>
          </a:r>
        </a:p>
      </dsp:txBody>
      <dsp:txXfrm>
        <a:off x="0" y="652736"/>
        <a:ext cx="3700816" cy="326169"/>
      </dsp:txXfrm>
    </dsp:sp>
    <dsp:sp modelId="{D745CB44-61A7-45F7-9BAA-D90340C49013}">
      <dsp:nvSpPr>
        <dsp:cNvPr id="0" name=""/>
        <dsp:cNvSpPr/>
      </dsp:nvSpPr>
      <dsp:spPr>
        <a:xfrm>
          <a:off x="0" y="978906"/>
          <a:ext cx="3700816" cy="0"/>
        </a:xfrm>
        <a:prstGeom prst="lin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8A3E0-3EDB-40F7-A1E2-F73337E6E2BD}">
      <dsp:nvSpPr>
        <dsp:cNvPr id="0" name=""/>
        <dsp:cNvSpPr/>
      </dsp:nvSpPr>
      <dsp:spPr>
        <a:xfrm>
          <a:off x="0" y="97890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4.</a:t>
          </a:r>
        </a:p>
      </dsp:txBody>
      <dsp:txXfrm>
        <a:off x="0" y="978906"/>
        <a:ext cx="3700816" cy="326169"/>
      </dsp:txXfrm>
    </dsp:sp>
    <dsp:sp modelId="{B8E86CB0-ABED-4248-A307-EEC002AEBCA1}">
      <dsp:nvSpPr>
        <dsp:cNvPr id="0" name=""/>
        <dsp:cNvSpPr/>
      </dsp:nvSpPr>
      <dsp:spPr>
        <a:xfrm>
          <a:off x="0" y="1305075"/>
          <a:ext cx="3700816" cy="0"/>
        </a:xfrm>
        <a:prstGeom prst="line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12700" cap="flat" cmpd="sng" algn="ctr">
          <a:solidFill>
            <a:schemeClr val="accent5">
              <a:hueOff val="-3268153"/>
              <a:satOff val="-4546"/>
              <a:lumOff val="-17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3C2E8-32CA-4275-96A6-535B1DEBC470}">
      <dsp:nvSpPr>
        <dsp:cNvPr id="0" name=""/>
        <dsp:cNvSpPr/>
      </dsp:nvSpPr>
      <dsp:spPr>
        <a:xfrm>
          <a:off x="0" y="1305075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5.</a:t>
          </a:r>
        </a:p>
      </dsp:txBody>
      <dsp:txXfrm>
        <a:off x="0" y="1305075"/>
        <a:ext cx="3700816" cy="326169"/>
      </dsp:txXfrm>
    </dsp:sp>
    <dsp:sp modelId="{1C8B7950-76BB-46DF-B2BC-7AF8B7E8EA17}">
      <dsp:nvSpPr>
        <dsp:cNvPr id="0" name=""/>
        <dsp:cNvSpPr/>
      </dsp:nvSpPr>
      <dsp:spPr>
        <a:xfrm>
          <a:off x="0" y="1631244"/>
          <a:ext cx="3700816" cy="0"/>
        </a:xfrm>
        <a:prstGeom prst="line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12700" cap="flat" cmpd="sng" algn="ctr">
          <a:solidFill>
            <a:schemeClr val="accent5">
              <a:hueOff val="-4085191"/>
              <a:satOff val="-5682"/>
              <a:lumOff val="-2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37268-5875-45C7-B165-C7B5D118AC77}">
      <dsp:nvSpPr>
        <dsp:cNvPr id="0" name=""/>
        <dsp:cNvSpPr/>
      </dsp:nvSpPr>
      <dsp:spPr>
        <a:xfrm>
          <a:off x="0" y="1631244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6.</a:t>
          </a:r>
        </a:p>
      </dsp:txBody>
      <dsp:txXfrm>
        <a:off x="0" y="1631244"/>
        <a:ext cx="3700816" cy="326169"/>
      </dsp:txXfrm>
    </dsp:sp>
    <dsp:sp modelId="{7B5214DF-239E-4871-80D3-F0C84C399F63}">
      <dsp:nvSpPr>
        <dsp:cNvPr id="0" name=""/>
        <dsp:cNvSpPr/>
      </dsp:nvSpPr>
      <dsp:spPr>
        <a:xfrm>
          <a:off x="0" y="1957413"/>
          <a:ext cx="3700816" cy="0"/>
        </a:xfrm>
        <a:prstGeom prst="lin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E9090-88D9-46CB-A733-B895F450FEB9}">
      <dsp:nvSpPr>
        <dsp:cNvPr id="0" name=""/>
        <dsp:cNvSpPr/>
      </dsp:nvSpPr>
      <dsp:spPr>
        <a:xfrm>
          <a:off x="0" y="1957413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7.</a:t>
          </a:r>
        </a:p>
      </dsp:txBody>
      <dsp:txXfrm>
        <a:off x="0" y="1957413"/>
        <a:ext cx="3700816" cy="326169"/>
      </dsp:txXfrm>
    </dsp:sp>
    <dsp:sp modelId="{80DBD882-E328-481F-9FC5-F3192A226AC6}">
      <dsp:nvSpPr>
        <dsp:cNvPr id="0" name=""/>
        <dsp:cNvSpPr/>
      </dsp:nvSpPr>
      <dsp:spPr>
        <a:xfrm>
          <a:off x="0" y="2283582"/>
          <a:ext cx="3700816" cy="0"/>
        </a:xfrm>
        <a:prstGeom prst="line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12700" cap="flat" cmpd="sng" algn="ctr">
          <a:solidFill>
            <a:schemeClr val="accent5">
              <a:hueOff val="-5719268"/>
              <a:satOff val="-7955"/>
              <a:lumOff val="-3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767A5-EC37-4437-B3B2-5C1B89635116}">
      <dsp:nvSpPr>
        <dsp:cNvPr id="0" name=""/>
        <dsp:cNvSpPr/>
      </dsp:nvSpPr>
      <dsp:spPr>
        <a:xfrm>
          <a:off x="0" y="228358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8.</a:t>
          </a:r>
        </a:p>
      </dsp:txBody>
      <dsp:txXfrm>
        <a:off x="0" y="2283582"/>
        <a:ext cx="3700816" cy="326169"/>
      </dsp:txXfrm>
    </dsp:sp>
    <dsp:sp modelId="{CB1225F8-9C1B-437B-B15D-813204702093}">
      <dsp:nvSpPr>
        <dsp:cNvPr id="0" name=""/>
        <dsp:cNvSpPr/>
      </dsp:nvSpPr>
      <dsp:spPr>
        <a:xfrm>
          <a:off x="0" y="2609752"/>
          <a:ext cx="3700816" cy="0"/>
        </a:xfrm>
        <a:prstGeom prst="line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12700" cap="flat" cmpd="sng" algn="ctr">
          <a:solidFill>
            <a:schemeClr val="accent5">
              <a:hueOff val="-6536306"/>
              <a:satOff val="-9092"/>
              <a:lumOff val="-34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B5A-E04B-4030-B9CA-68862D0ED056}">
      <dsp:nvSpPr>
        <dsp:cNvPr id="0" name=""/>
        <dsp:cNvSpPr/>
      </dsp:nvSpPr>
      <dsp:spPr>
        <a:xfrm>
          <a:off x="0" y="260975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9.</a:t>
          </a:r>
        </a:p>
      </dsp:txBody>
      <dsp:txXfrm>
        <a:off x="0" y="2609752"/>
        <a:ext cx="3700816" cy="326169"/>
      </dsp:txXfrm>
    </dsp:sp>
    <dsp:sp modelId="{5001EA87-8FF3-42C9-9F5C-B7808AD11971}">
      <dsp:nvSpPr>
        <dsp:cNvPr id="0" name=""/>
        <dsp:cNvSpPr/>
      </dsp:nvSpPr>
      <dsp:spPr>
        <a:xfrm>
          <a:off x="0" y="2935921"/>
          <a:ext cx="3700816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6661C-6317-4165-847A-988F38B6D05D}">
      <dsp:nvSpPr>
        <dsp:cNvPr id="0" name=""/>
        <dsp:cNvSpPr/>
      </dsp:nvSpPr>
      <dsp:spPr>
        <a:xfrm>
          <a:off x="0" y="2935921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10.</a:t>
          </a:r>
        </a:p>
      </dsp:txBody>
      <dsp:txXfrm>
        <a:off x="0" y="2935921"/>
        <a:ext cx="3700816" cy="326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15FB9-0BFF-445F-9BF7-65B9F7B41C4A}">
      <dsp:nvSpPr>
        <dsp:cNvPr id="0" name=""/>
        <dsp:cNvSpPr/>
      </dsp:nvSpPr>
      <dsp:spPr>
        <a:xfrm>
          <a:off x="0" y="398"/>
          <a:ext cx="37008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5FC5A-AA9F-4ECF-B6B8-3200B6DCBFEF}">
      <dsp:nvSpPr>
        <dsp:cNvPr id="0" name=""/>
        <dsp:cNvSpPr/>
      </dsp:nvSpPr>
      <dsp:spPr>
        <a:xfrm>
          <a:off x="0" y="398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1. Делает мёд</a:t>
          </a:r>
        </a:p>
      </dsp:txBody>
      <dsp:txXfrm>
        <a:off x="0" y="398"/>
        <a:ext cx="3700816" cy="326169"/>
      </dsp:txXfrm>
    </dsp:sp>
    <dsp:sp modelId="{AF0BC7A9-9020-4F3D-9642-AB6B037320C2}">
      <dsp:nvSpPr>
        <dsp:cNvPr id="0" name=""/>
        <dsp:cNvSpPr/>
      </dsp:nvSpPr>
      <dsp:spPr>
        <a:xfrm>
          <a:off x="0" y="326567"/>
          <a:ext cx="3700816" cy="0"/>
        </a:xfrm>
        <a:prstGeom prst="line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accent5">
              <a:hueOff val="-817038"/>
              <a:satOff val="-1136"/>
              <a:lumOff val="-4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D918A-BDF9-4A99-A564-1A4389D72463}">
      <dsp:nvSpPr>
        <dsp:cNvPr id="0" name=""/>
        <dsp:cNvSpPr/>
      </dsp:nvSpPr>
      <dsp:spPr>
        <a:xfrm>
          <a:off x="0" y="326567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2.</a:t>
          </a:r>
        </a:p>
      </dsp:txBody>
      <dsp:txXfrm>
        <a:off x="0" y="326567"/>
        <a:ext cx="3700816" cy="326169"/>
      </dsp:txXfrm>
    </dsp:sp>
    <dsp:sp modelId="{F2361B4E-3DAD-4E05-8E62-A6ED39B283AA}">
      <dsp:nvSpPr>
        <dsp:cNvPr id="0" name=""/>
        <dsp:cNvSpPr/>
      </dsp:nvSpPr>
      <dsp:spPr>
        <a:xfrm>
          <a:off x="0" y="652736"/>
          <a:ext cx="3700816" cy="0"/>
        </a:xfrm>
        <a:prstGeom prst="line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accent5">
              <a:hueOff val="-1634077"/>
              <a:satOff val="-2273"/>
              <a:lumOff val="-8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48163-5F83-4220-AE38-88563209D708}">
      <dsp:nvSpPr>
        <dsp:cNvPr id="0" name=""/>
        <dsp:cNvSpPr/>
      </dsp:nvSpPr>
      <dsp:spPr>
        <a:xfrm>
          <a:off x="0" y="65273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3.</a:t>
          </a:r>
        </a:p>
      </dsp:txBody>
      <dsp:txXfrm>
        <a:off x="0" y="652736"/>
        <a:ext cx="3700816" cy="326169"/>
      </dsp:txXfrm>
    </dsp:sp>
    <dsp:sp modelId="{D745CB44-61A7-45F7-9BAA-D90340C49013}">
      <dsp:nvSpPr>
        <dsp:cNvPr id="0" name=""/>
        <dsp:cNvSpPr/>
      </dsp:nvSpPr>
      <dsp:spPr>
        <a:xfrm>
          <a:off x="0" y="978906"/>
          <a:ext cx="3700816" cy="0"/>
        </a:xfrm>
        <a:prstGeom prst="lin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8A3E0-3EDB-40F7-A1E2-F73337E6E2BD}">
      <dsp:nvSpPr>
        <dsp:cNvPr id="0" name=""/>
        <dsp:cNvSpPr/>
      </dsp:nvSpPr>
      <dsp:spPr>
        <a:xfrm>
          <a:off x="0" y="97890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4.</a:t>
          </a:r>
        </a:p>
      </dsp:txBody>
      <dsp:txXfrm>
        <a:off x="0" y="978906"/>
        <a:ext cx="3700816" cy="326169"/>
      </dsp:txXfrm>
    </dsp:sp>
    <dsp:sp modelId="{B8E86CB0-ABED-4248-A307-EEC002AEBCA1}">
      <dsp:nvSpPr>
        <dsp:cNvPr id="0" name=""/>
        <dsp:cNvSpPr/>
      </dsp:nvSpPr>
      <dsp:spPr>
        <a:xfrm>
          <a:off x="0" y="1305075"/>
          <a:ext cx="3700816" cy="0"/>
        </a:xfrm>
        <a:prstGeom prst="line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12700" cap="flat" cmpd="sng" algn="ctr">
          <a:solidFill>
            <a:schemeClr val="accent5">
              <a:hueOff val="-3268153"/>
              <a:satOff val="-4546"/>
              <a:lumOff val="-17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3C2E8-32CA-4275-96A6-535B1DEBC470}">
      <dsp:nvSpPr>
        <dsp:cNvPr id="0" name=""/>
        <dsp:cNvSpPr/>
      </dsp:nvSpPr>
      <dsp:spPr>
        <a:xfrm>
          <a:off x="0" y="1305075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5.</a:t>
          </a:r>
        </a:p>
      </dsp:txBody>
      <dsp:txXfrm>
        <a:off x="0" y="1305075"/>
        <a:ext cx="3700816" cy="326169"/>
      </dsp:txXfrm>
    </dsp:sp>
    <dsp:sp modelId="{1C8B7950-76BB-46DF-B2BC-7AF8B7E8EA17}">
      <dsp:nvSpPr>
        <dsp:cNvPr id="0" name=""/>
        <dsp:cNvSpPr/>
      </dsp:nvSpPr>
      <dsp:spPr>
        <a:xfrm>
          <a:off x="0" y="1631244"/>
          <a:ext cx="3700816" cy="0"/>
        </a:xfrm>
        <a:prstGeom prst="line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12700" cap="flat" cmpd="sng" algn="ctr">
          <a:solidFill>
            <a:schemeClr val="accent5">
              <a:hueOff val="-4085191"/>
              <a:satOff val="-5682"/>
              <a:lumOff val="-2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37268-5875-45C7-B165-C7B5D118AC77}">
      <dsp:nvSpPr>
        <dsp:cNvPr id="0" name=""/>
        <dsp:cNvSpPr/>
      </dsp:nvSpPr>
      <dsp:spPr>
        <a:xfrm>
          <a:off x="0" y="1631244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6.</a:t>
          </a:r>
        </a:p>
      </dsp:txBody>
      <dsp:txXfrm>
        <a:off x="0" y="1631244"/>
        <a:ext cx="3700816" cy="326169"/>
      </dsp:txXfrm>
    </dsp:sp>
    <dsp:sp modelId="{7B5214DF-239E-4871-80D3-F0C84C399F63}">
      <dsp:nvSpPr>
        <dsp:cNvPr id="0" name=""/>
        <dsp:cNvSpPr/>
      </dsp:nvSpPr>
      <dsp:spPr>
        <a:xfrm>
          <a:off x="0" y="1957413"/>
          <a:ext cx="3700816" cy="0"/>
        </a:xfrm>
        <a:prstGeom prst="lin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E9090-88D9-46CB-A733-B895F450FEB9}">
      <dsp:nvSpPr>
        <dsp:cNvPr id="0" name=""/>
        <dsp:cNvSpPr/>
      </dsp:nvSpPr>
      <dsp:spPr>
        <a:xfrm>
          <a:off x="0" y="1957413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7.</a:t>
          </a:r>
        </a:p>
      </dsp:txBody>
      <dsp:txXfrm>
        <a:off x="0" y="1957413"/>
        <a:ext cx="3700816" cy="326169"/>
      </dsp:txXfrm>
    </dsp:sp>
    <dsp:sp modelId="{80DBD882-E328-481F-9FC5-F3192A226AC6}">
      <dsp:nvSpPr>
        <dsp:cNvPr id="0" name=""/>
        <dsp:cNvSpPr/>
      </dsp:nvSpPr>
      <dsp:spPr>
        <a:xfrm>
          <a:off x="0" y="2283582"/>
          <a:ext cx="3700816" cy="0"/>
        </a:xfrm>
        <a:prstGeom prst="line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12700" cap="flat" cmpd="sng" algn="ctr">
          <a:solidFill>
            <a:schemeClr val="accent5">
              <a:hueOff val="-5719268"/>
              <a:satOff val="-7955"/>
              <a:lumOff val="-3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767A5-EC37-4437-B3B2-5C1B89635116}">
      <dsp:nvSpPr>
        <dsp:cNvPr id="0" name=""/>
        <dsp:cNvSpPr/>
      </dsp:nvSpPr>
      <dsp:spPr>
        <a:xfrm>
          <a:off x="0" y="228358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8.</a:t>
          </a:r>
        </a:p>
      </dsp:txBody>
      <dsp:txXfrm>
        <a:off x="0" y="2283582"/>
        <a:ext cx="3700816" cy="326169"/>
      </dsp:txXfrm>
    </dsp:sp>
    <dsp:sp modelId="{CB1225F8-9C1B-437B-B15D-813204702093}">
      <dsp:nvSpPr>
        <dsp:cNvPr id="0" name=""/>
        <dsp:cNvSpPr/>
      </dsp:nvSpPr>
      <dsp:spPr>
        <a:xfrm>
          <a:off x="0" y="2609752"/>
          <a:ext cx="3700816" cy="0"/>
        </a:xfrm>
        <a:prstGeom prst="line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12700" cap="flat" cmpd="sng" algn="ctr">
          <a:solidFill>
            <a:schemeClr val="accent5">
              <a:hueOff val="-6536306"/>
              <a:satOff val="-9092"/>
              <a:lumOff val="-34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B5A-E04B-4030-B9CA-68862D0ED056}">
      <dsp:nvSpPr>
        <dsp:cNvPr id="0" name=""/>
        <dsp:cNvSpPr/>
      </dsp:nvSpPr>
      <dsp:spPr>
        <a:xfrm>
          <a:off x="0" y="260975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9.</a:t>
          </a:r>
        </a:p>
      </dsp:txBody>
      <dsp:txXfrm>
        <a:off x="0" y="2609752"/>
        <a:ext cx="3700816" cy="326169"/>
      </dsp:txXfrm>
    </dsp:sp>
    <dsp:sp modelId="{5001EA87-8FF3-42C9-9F5C-B7808AD11971}">
      <dsp:nvSpPr>
        <dsp:cNvPr id="0" name=""/>
        <dsp:cNvSpPr/>
      </dsp:nvSpPr>
      <dsp:spPr>
        <a:xfrm>
          <a:off x="0" y="2935921"/>
          <a:ext cx="3700816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6661C-6317-4165-847A-988F38B6D05D}">
      <dsp:nvSpPr>
        <dsp:cNvPr id="0" name=""/>
        <dsp:cNvSpPr/>
      </dsp:nvSpPr>
      <dsp:spPr>
        <a:xfrm>
          <a:off x="0" y="2935921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10.</a:t>
          </a:r>
        </a:p>
      </dsp:txBody>
      <dsp:txXfrm>
        <a:off x="0" y="2935921"/>
        <a:ext cx="3700816" cy="3261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15FB9-0BFF-445F-9BF7-65B9F7B41C4A}">
      <dsp:nvSpPr>
        <dsp:cNvPr id="0" name=""/>
        <dsp:cNvSpPr/>
      </dsp:nvSpPr>
      <dsp:spPr>
        <a:xfrm>
          <a:off x="0" y="398"/>
          <a:ext cx="37008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5FC5A-AA9F-4ECF-B6B8-3200B6DCBFEF}">
      <dsp:nvSpPr>
        <dsp:cNvPr id="0" name=""/>
        <dsp:cNvSpPr/>
      </dsp:nvSpPr>
      <dsp:spPr>
        <a:xfrm>
          <a:off x="0" y="398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1. Показывает наше отражение</a:t>
          </a:r>
        </a:p>
      </dsp:txBody>
      <dsp:txXfrm>
        <a:off x="0" y="398"/>
        <a:ext cx="3700816" cy="326169"/>
      </dsp:txXfrm>
    </dsp:sp>
    <dsp:sp modelId="{AF0BC7A9-9020-4F3D-9642-AB6B037320C2}">
      <dsp:nvSpPr>
        <dsp:cNvPr id="0" name=""/>
        <dsp:cNvSpPr/>
      </dsp:nvSpPr>
      <dsp:spPr>
        <a:xfrm>
          <a:off x="0" y="326567"/>
          <a:ext cx="3700816" cy="0"/>
        </a:xfrm>
        <a:prstGeom prst="line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accent5">
              <a:hueOff val="-817038"/>
              <a:satOff val="-1136"/>
              <a:lumOff val="-4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D918A-BDF9-4A99-A564-1A4389D72463}">
      <dsp:nvSpPr>
        <dsp:cNvPr id="0" name=""/>
        <dsp:cNvSpPr/>
      </dsp:nvSpPr>
      <dsp:spPr>
        <a:xfrm>
          <a:off x="0" y="326567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2.</a:t>
          </a:r>
        </a:p>
      </dsp:txBody>
      <dsp:txXfrm>
        <a:off x="0" y="326567"/>
        <a:ext cx="3700816" cy="326169"/>
      </dsp:txXfrm>
    </dsp:sp>
    <dsp:sp modelId="{F2361B4E-3DAD-4E05-8E62-A6ED39B283AA}">
      <dsp:nvSpPr>
        <dsp:cNvPr id="0" name=""/>
        <dsp:cNvSpPr/>
      </dsp:nvSpPr>
      <dsp:spPr>
        <a:xfrm>
          <a:off x="0" y="652736"/>
          <a:ext cx="3700816" cy="0"/>
        </a:xfrm>
        <a:prstGeom prst="line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accent5">
              <a:hueOff val="-1634077"/>
              <a:satOff val="-2273"/>
              <a:lumOff val="-8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48163-5F83-4220-AE38-88563209D708}">
      <dsp:nvSpPr>
        <dsp:cNvPr id="0" name=""/>
        <dsp:cNvSpPr/>
      </dsp:nvSpPr>
      <dsp:spPr>
        <a:xfrm>
          <a:off x="0" y="65273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3.</a:t>
          </a:r>
        </a:p>
      </dsp:txBody>
      <dsp:txXfrm>
        <a:off x="0" y="652736"/>
        <a:ext cx="3700816" cy="326169"/>
      </dsp:txXfrm>
    </dsp:sp>
    <dsp:sp modelId="{D745CB44-61A7-45F7-9BAA-D90340C49013}">
      <dsp:nvSpPr>
        <dsp:cNvPr id="0" name=""/>
        <dsp:cNvSpPr/>
      </dsp:nvSpPr>
      <dsp:spPr>
        <a:xfrm>
          <a:off x="0" y="978906"/>
          <a:ext cx="3700816" cy="0"/>
        </a:xfrm>
        <a:prstGeom prst="lin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8A3E0-3EDB-40F7-A1E2-F73337E6E2BD}">
      <dsp:nvSpPr>
        <dsp:cNvPr id="0" name=""/>
        <dsp:cNvSpPr/>
      </dsp:nvSpPr>
      <dsp:spPr>
        <a:xfrm>
          <a:off x="0" y="97890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4.</a:t>
          </a:r>
        </a:p>
      </dsp:txBody>
      <dsp:txXfrm>
        <a:off x="0" y="978906"/>
        <a:ext cx="3700816" cy="326169"/>
      </dsp:txXfrm>
    </dsp:sp>
    <dsp:sp modelId="{B8E86CB0-ABED-4248-A307-EEC002AEBCA1}">
      <dsp:nvSpPr>
        <dsp:cNvPr id="0" name=""/>
        <dsp:cNvSpPr/>
      </dsp:nvSpPr>
      <dsp:spPr>
        <a:xfrm>
          <a:off x="0" y="1305075"/>
          <a:ext cx="3700816" cy="0"/>
        </a:xfrm>
        <a:prstGeom prst="line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12700" cap="flat" cmpd="sng" algn="ctr">
          <a:solidFill>
            <a:schemeClr val="accent5">
              <a:hueOff val="-3268153"/>
              <a:satOff val="-4546"/>
              <a:lumOff val="-17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3C2E8-32CA-4275-96A6-535B1DEBC470}">
      <dsp:nvSpPr>
        <dsp:cNvPr id="0" name=""/>
        <dsp:cNvSpPr/>
      </dsp:nvSpPr>
      <dsp:spPr>
        <a:xfrm>
          <a:off x="0" y="1305075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5.</a:t>
          </a:r>
        </a:p>
      </dsp:txBody>
      <dsp:txXfrm>
        <a:off x="0" y="1305075"/>
        <a:ext cx="3700816" cy="326169"/>
      </dsp:txXfrm>
    </dsp:sp>
    <dsp:sp modelId="{1C8B7950-76BB-46DF-B2BC-7AF8B7E8EA17}">
      <dsp:nvSpPr>
        <dsp:cNvPr id="0" name=""/>
        <dsp:cNvSpPr/>
      </dsp:nvSpPr>
      <dsp:spPr>
        <a:xfrm>
          <a:off x="0" y="1631244"/>
          <a:ext cx="3700816" cy="0"/>
        </a:xfrm>
        <a:prstGeom prst="line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12700" cap="flat" cmpd="sng" algn="ctr">
          <a:solidFill>
            <a:schemeClr val="accent5">
              <a:hueOff val="-4085191"/>
              <a:satOff val="-5682"/>
              <a:lumOff val="-2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37268-5875-45C7-B165-C7B5D118AC77}">
      <dsp:nvSpPr>
        <dsp:cNvPr id="0" name=""/>
        <dsp:cNvSpPr/>
      </dsp:nvSpPr>
      <dsp:spPr>
        <a:xfrm>
          <a:off x="0" y="1631244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6.</a:t>
          </a:r>
        </a:p>
      </dsp:txBody>
      <dsp:txXfrm>
        <a:off x="0" y="1631244"/>
        <a:ext cx="3700816" cy="326169"/>
      </dsp:txXfrm>
    </dsp:sp>
    <dsp:sp modelId="{7B5214DF-239E-4871-80D3-F0C84C399F63}">
      <dsp:nvSpPr>
        <dsp:cNvPr id="0" name=""/>
        <dsp:cNvSpPr/>
      </dsp:nvSpPr>
      <dsp:spPr>
        <a:xfrm>
          <a:off x="0" y="1957413"/>
          <a:ext cx="3700816" cy="0"/>
        </a:xfrm>
        <a:prstGeom prst="lin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E9090-88D9-46CB-A733-B895F450FEB9}">
      <dsp:nvSpPr>
        <dsp:cNvPr id="0" name=""/>
        <dsp:cNvSpPr/>
      </dsp:nvSpPr>
      <dsp:spPr>
        <a:xfrm>
          <a:off x="0" y="1957413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7.</a:t>
          </a:r>
        </a:p>
      </dsp:txBody>
      <dsp:txXfrm>
        <a:off x="0" y="1957413"/>
        <a:ext cx="3700816" cy="326169"/>
      </dsp:txXfrm>
    </dsp:sp>
    <dsp:sp modelId="{80DBD882-E328-481F-9FC5-F3192A226AC6}">
      <dsp:nvSpPr>
        <dsp:cNvPr id="0" name=""/>
        <dsp:cNvSpPr/>
      </dsp:nvSpPr>
      <dsp:spPr>
        <a:xfrm>
          <a:off x="0" y="2283582"/>
          <a:ext cx="3700816" cy="0"/>
        </a:xfrm>
        <a:prstGeom prst="line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12700" cap="flat" cmpd="sng" algn="ctr">
          <a:solidFill>
            <a:schemeClr val="accent5">
              <a:hueOff val="-5719268"/>
              <a:satOff val="-7955"/>
              <a:lumOff val="-3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767A5-EC37-4437-B3B2-5C1B89635116}">
      <dsp:nvSpPr>
        <dsp:cNvPr id="0" name=""/>
        <dsp:cNvSpPr/>
      </dsp:nvSpPr>
      <dsp:spPr>
        <a:xfrm>
          <a:off x="0" y="228358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8.</a:t>
          </a:r>
        </a:p>
      </dsp:txBody>
      <dsp:txXfrm>
        <a:off x="0" y="2283582"/>
        <a:ext cx="3700816" cy="326169"/>
      </dsp:txXfrm>
    </dsp:sp>
    <dsp:sp modelId="{CB1225F8-9C1B-437B-B15D-813204702093}">
      <dsp:nvSpPr>
        <dsp:cNvPr id="0" name=""/>
        <dsp:cNvSpPr/>
      </dsp:nvSpPr>
      <dsp:spPr>
        <a:xfrm>
          <a:off x="0" y="2609752"/>
          <a:ext cx="3700816" cy="0"/>
        </a:xfrm>
        <a:prstGeom prst="line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12700" cap="flat" cmpd="sng" algn="ctr">
          <a:solidFill>
            <a:schemeClr val="accent5">
              <a:hueOff val="-6536306"/>
              <a:satOff val="-9092"/>
              <a:lumOff val="-34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B5A-E04B-4030-B9CA-68862D0ED056}">
      <dsp:nvSpPr>
        <dsp:cNvPr id="0" name=""/>
        <dsp:cNvSpPr/>
      </dsp:nvSpPr>
      <dsp:spPr>
        <a:xfrm>
          <a:off x="0" y="260975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9.</a:t>
          </a:r>
        </a:p>
      </dsp:txBody>
      <dsp:txXfrm>
        <a:off x="0" y="2609752"/>
        <a:ext cx="3700816" cy="326169"/>
      </dsp:txXfrm>
    </dsp:sp>
    <dsp:sp modelId="{5001EA87-8FF3-42C9-9F5C-B7808AD11971}">
      <dsp:nvSpPr>
        <dsp:cNvPr id="0" name=""/>
        <dsp:cNvSpPr/>
      </dsp:nvSpPr>
      <dsp:spPr>
        <a:xfrm>
          <a:off x="0" y="2935921"/>
          <a:ext cx="3700816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6661C-6317-4165-847A-988F38B6D05D}">
      <dsp:nvSpPr>
        <dsp:cNvPr id="0" name=""/>
        <dsp:cNvSpPr/>
      </dsp:nvSpPr>
      <dsp:spPr>
        <a:xfrm>
          <a:off x="0" y="2935921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10.</a:t>
          </a:r>
        </a:p>
      </dsp:txBody>
      <dsp:txXfrm>
        <a:off x="0" y="2935921"/>
        <a:ext cx="3700816" cy="3261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15FB9-0BFF-445F-9BF7-65B9F7B41C4A}">
      <dsp:nvSpPr>
        <dsp:cNvPr id="0" name=""/>
        <dsp:cNvSpPr/>
      </dsp:nvSpPr>
      <dsp:spPr>
        <a:xfrm>
          <a:off x="0" y="398"/>
          <a:ext cx="37008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5FC5A-AA9F-4ECF-B6B8-3200B6DCBFEF}">
      <dsp:nvSpPr>
        <dsp:cNvPr id="0" name=""/>
        <dsp:cNvSpPr/>
      </dsp:nvSpPr>
      <dsp:spPr>
        <a:xfrm>
          <a:off x="0" y="398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1. Учат ценить время</a:t>
          </a:r>
        </a:p>
      </dsp:txBody>
      <dsp:txXfrm>
        <a:off x="0" y="398"/>
        <a:ext cx="3700816" cy="326169"/>
      </dsp:txXfrm>
    </dsp:sp>
    <dsp:sp modelId="{AF0BC7A9-9020-4F3D-9642-AB6B037320C2}">
      <dsp:nvSpPr>
        <dsp:cNvPr id="0" name=""/>
        <dsp:cNvSpPr/>
      </dsp:nvSpPr>
      <dsp:spPr>
        <a:xfrm>
          <a:off x="0" y="326567"/>
          <a:ext cx="3700816" cy="0"/>
        </a:xfrm>
        <a:prstGeom prst="line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accent5">
              <a:hueOff val="-817038"/>
              <a:satOff val="-1136"/>
              <a:lumOff val="-4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D918A-BDF9-4A99-A564-1A4389D72463}">
      <dsp:nvSpPr>
        <dsp:cNvPr id="0" name=""/>
        <dsp:cNvSpPr/>
      </dsp:nvSpPr>
      <dsp:spPr>
        <a:xfrm>
          <a:off x="0" y="326567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2.</a:t>
          </a:r>
        </a:p>
      </dsp:txBody>
      <dsp:txXfrm>
        <a:off x="0" y="326567"/>
        <a:ext cx="3700816" cy="326169"/>
      </dsp:txXfrm>
    </dsp:sp>
    <dsp:sp modelId="{F2361B4E-3DAD-4E05-8E62-A6ED39B283AA}">
      <dsp:nvSpPr>
        <dsp:cNvPr id="0" name=""/>
        <dsp:cNvSpPr/>
      </dsp:nvSpPr>
      <dsp:spPr>
        <a:xfrm>
          <a:off x="0" y="652736"/>
          <a:ext cx="3700816" cy="0"/>
        </a:xfrm>
        <a:prstGeom prst="line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accent5">
              <a:hueOff val="-1634077"/>
              <a:satOff val="-2273"/>
              <a:lumOff val="-8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48163-5F83-4220-AE38-88563209D708}">
      <dsp:nvSpPr>
        <dsp:cNvPr id="0" name=""/>
        <dsp:cNvSpPr/>
      </dsp:nvSpPr>
      <dsp:spPr>
        <a:xfrm>
          <a:off x="0" y="65273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3.</a:t>
          </a:r>
        </a:p>
      </dsp:txBody>
      <dsp:txXfrm>
        <a:off x="0" y="652736"/>
        <a:ext cx="3700816" cy="326169"/>
      </dsp:txXfrm>
    </dsp:sp>
    <dsp:sp modelId="{D745CB44-61A7-45F7-9BAA-D90340C49013}">
      <dsp:nvSpPr>
        <dsp:cNvPr id="0" name=""/>
        <dsp:cNvSpPr/>
      </dsp:nvSpPr>
      <dsp:spPr>
        <a:xfrm>
          <a:off x="0" y="978906"/>
          <a:ext cx="3700816" cy="0"/>
        </a:xfrm>
        <a:prstGeom prst="lin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8A3E0-3EDB-40F7-A1E2-F73337E6E2BD}">
      <dsp:nvSpPr>
        <dsp:cNvPr id="0" name=""/>
        <dsp:cNvSpPr/>
      </dsp:nvSpPr>
      <dsp:spPr>
        <a:xfrm>
          <a:off x="0" y="97890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4.</a:t>
          </a:r>
        </a:p>
      </dsp:txBody>
      <dsp:txXfrm>
        <a:off x="0" y="978906"/>
        <a:ext cx="3700816" cy="326169"/>
      </dsp:txXfrm>
    </dsp:sp>
    <dsp:sp modelId="{B8E86CB0-ABED-4248-A307-EEC002AEBCA1}">
      <dsp:nvSpPr>
        <dsp:cNvPr id="0" name=""/>
        <dsp:cNvSpPr/>
      </dsp:nvSpPr>
      <dsp:spPr>
        <a:xfrm>
          <a:off x="0" y="1305075"/>
          <a:ext cx="3700816" cy="0"/>
        </a:xfrm>
        <a:prstGeom prst="line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12700" cap="flat" cmpd="sng" algn="ctr">
          <a:solidFill>
            <a:schemeClr val="accent5">
              <a:hueOff val="-3268153"/>
              <a:satOff val="-4546"/>
              <a:lumOff val="-17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3C2E8-32CA-4275-96A6-535B1DEBC470}">
      <dsp:nvSpPr>
        <dsp:cNvPr id="0" name=""/>
        <dsp:cNvSpPr/>
      </dsp:nvSpPr>
      <dsp:spPr>
        <a:xfrm>
          <a:off x="0" y="1305075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5.</a:t>
          </a:r>
        </a:p>
      </dsp:txBody>
      <dsp:txXfrm>
        <a:off x="0" y="1305075"/>
        <a:ext cx="3700816" cy="326169"/>
      </dsp:txXfrm>
    </dsp:sp>
    <dsp:sp modelId="{1C8B7950-76BB-46DF-B2BC-7AF8B7E8EA17}">
      <dsp:nvSpPr>
        <dsp:cNvPr id="0" name=""/>
        <dsp:cNvSpPr/>
      </dsp:nvSpPr>
      <dsp:spPr>
        <a:xfrm>
          <a:off x="0" y="1631244"/>
          <a:ext cx="3700816" cy="0"/>
        </a:xfrm>
        <a:prstGeom prst="line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12700" cap="flat" cmpd="sng" algn="ctr">
          <a:solidFill>
            <a:schemeClr val="accent5">
              <a:hueOff val="-4085191"/>
              <a:satOff val="-5682"/>
              <a:lumOff val="-2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37268-5875-45C7-B165-C7B5D118AC77}">
      <dsp:nvSpPr>
        <dsp:cNvPr id="0" name=""/>
        <dsp:cNvSpPr/>
      </dsp:nvSpPr>
      <dsp:spPr>
        <a:xfrm>
          <a:off x="0" y="1631244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6.</a:t>
          </a:r>
        </a:p>
      </dsp:txBody>
      <dsp:txXfrm>
        <a:off x="0" y="1631244"/>
        <a:ext cx="3700816" cy="326169"/>
      </dsp:txXfrm>
    </dsp:sp>
    <dsp:sp modelId="{7B5214DF-239E-4871-80D3-F0C84C399F63}">
      <dsp:nvSpPr>
        <dsp:cNvPr id="0" name=""/>
        <dsp:cNvSpPr/>
      </dsp:nvSpPr>
      <dsp:spPr>
        <a:xfrm>
          <a:off x="0" y="1957413"/>
          <a:ext cx="3700816" cy="0"/>
        </a:xfrm>
        <a:prstGeom prst="lin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E9090-88D9-46CB-A733-B895F450FEB9}">
      <dsp:nvSpPr>
        <dsp:cNvPr id="0" name=""/>
        <dsp:cNvSpPr/>
      </dsp:nvSpPr>
      <dsp:spPr>
        <a:xfrm>
          <a:off x="0" y="1957413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7.</a:t>
          </a:r>
        </a:p>
      </dsp:txBody>
      <dsp:txXfrm>
        <a:off x="0" y="1957413"/>
        <a:ext cx="3700816" cy="326169"/>
      </dsp:txXfrm>
    </dsp:sp>
    <dsp:sp modelId="{80DBD882-E328-481F-9FC5-F3192A226AC6}">
      <dsp:nvSpPr>
        <dsp:cNvPr id="0" name=""/>
        <dsp:cNvSpPr/>
      </dsp:nvSpPr>
      <dsp:spPr>
        <a:xfrm>
          <a:off x="0" y="2283582"/>
          <a:ext cx="3700816" cy="0"/>
        </a:xfrm>
        <a:prstGeom prst="line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12700" cap="flat" cmpd="sng" algn="ctr">
          <a:solidFill>
            <a:schemeClr val="accent5">
              <a:hueOff val="-5719268"/>
              <a:satOff val="-7955"/>
              <a:lumOff val="-3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767A5-EC37-4437-B3B2-5C1B89635116}">
      <dsp:nvSpPr>
        <dsp:cNvPr id="0" name=""/>
        <dsp:cNvSpPr/>
      </dsp:nvSpPr>
      <dsp:spPr>
        <a:xfrm>
          <a:off x="0" y="228358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8.</a:t>
          </a:r>
        </a:p>
      </dsp:txBody>
      <dsp:txXfrm>
        <a:off x="0" y="2283582"/>
        <a:ext cx="3700816" cy="326169"/>
      </dsp:txXfrm>
    </dsp:sp>
    <dsp:sp modelId="{CB1225F8-9C1B-437B-B15D-813204702093}">
      <dsp:nvSpPr>
        <dsp:cNvPr id="0" name=""/>
        <dsp:cNvSpPr/>
      </dsp:nvSpPr>
      <dsp:spPr>
        <a:xfrm>
          <a:off x="0" y="2609752"/>
          <a:ext cx="3700816" cy="0"/>
        </a:xfrm>
        <a:prstGeom prst="line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12700" cap="flat" cmpd="sng" algn="ctr">
          <a:solidFill>
            <a:schemeClr val="accent5">
              <a:hueOff val="-6536306"/>
              <a:satOff val="-9092"/>
              <a:lumOff val="-34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B5A-E04B-4030-B9CA-68862D0ED056}">
      <dsp:nvSpPr>
        <dsp:cNvPr id="0" name=""/>
        <dsp:cNvSpPr/>
      </dsp:nvSpPr>
      <dsp:spPr>
        <a:xfrm>
          <a:off x="0" y="260975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9.</a:t>
          </a:r>
        </a:p>
      </dsp:txBody>
      <dsp:txXfrm>
        <a:off x="0" y="2609752"/>
        <a:ext cx="3700816" cy="326169"/>
      </dsp:txXfrm>
    </dsp:sp>
    <dsp:sp modelId="{5001EA87-8FF3-42C9-9F5C-B7808AD11971}">
      <dsp:nvSpPr>
        <dsp:cNvPr id="0" name=""/>
        <dsp:cNvSpPr/>
      </dsp:nvSpPr>
      <dsp:spPr>
        <a:xfrm>
          <a:off x="0" y="2935921"/>
          <a:ext cx="3700816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6661C-6317-4165-847A-988F38B6D05D}">
      <dsp:nvSpPr>
        <dsp:cNvPr id="0" name=""/>
        <dsp:cNvSpPr/>
      </dsp:nvSpPr>
      <dsp:spPr>
        <a:xfrm>
          <a:off x="0" y="2935921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10.</a:t>
          </a:r>
        </a:p>
      </dsp:txBody>
      <dsp:txXfrm>
        <a:off x="0" y="2935921"/>
        <a:ext cx="3700816" cy="3261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15FB9-0BFF-445F-9BF7-65B9F7B41C4A}">
      <dsp:nvSpPr>
        <dsp:cNvPr id="0" name=""/>
        <dsp:cNvSpPr/>
      </dsp:nvSpPr>
      <dsp:spPr>
        <a:xfrm>
          <a:off x="0" y="398"/>
          <a:ext cx="37008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5FC5A-AA9F-4ECF-B6B8-3200B6DCBFEF}">
      <dsp:nvSpPr>
        <dsp:cNvPr id="0" name=""/>
        <dsp:cNvSpPr/>
      </dsp:nvSpPr>
      <dsp:spPr>
        <a:xfrm>
          <a:off x="0" y="398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1. Открывает вид на улицу</a:t>
          </a:r>
        </a:p>
      </dsp:txBody>
      <dsp:txXfrm>
        <a:off x="0" y="398"/>
        <a:ext cx="3700816" cy="326169"/>
      </dsp:txXfrm>
    </dsp:sp>
    <dsp:sp modelId="{AF0BC7A9-9020-4F3D-9642-AB6B037320C2}">
      <dsp:nvSpPr>
        <dsp:cNvPr id="0" name=""/>
        <dsp:cNvSpPr/>
      </dsp:nvSpPr>
      <dsp:spPr>
        <a:xfrm>
          <a:off x="0" y="326567"/>
          <a:ext cx="3700816" cy="0"/>
        </a:xfrm>
        <a:prstGeom prst="line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accent5">
              <a:hueOff val="-817038"/>
              <a:satOff val="-1136"/>
              <a:lumOff val="-4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D918A-BDF9-4A99-A564-1A4389D72463}">
      <dsp:nvSpPr>
        <dsp:cNvPr id="0" name=""/>
        <dsp:cNvSpPr/>
      </dsp:nvSpPr>
      <dsp:spPr>
        <a:xfrm>
          <a:off x="0" y="326567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2.</a:t>
          </a:r>
        </a:p>
      </dsp:txBody>
      <dsp:txXfrm>
        <a:off x="0" y="326567"/>
        <a:ext cx="3700816" cy="326169"/>
      </dsp:txXfrm>
    </dsp:sp>
    <dsp:sp modelId="{F2361B4E-3DAD-4E05-8E62-A6ED39B283AA}">
      <dsp:nvSpPr>
        <dsp:cNvPr id="0" name=""/>
        <dsp:cNvSpPr/>
      </dsp:nvSpPr>
      <dsp:spPr>
        <a:xfrm>
          <a:off x="0" y="652736"/>
          <a:ext cx="3700816" cy="0"/>
        </a:xfrm>
        <a:prstGeom prst="line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accent5">
              <a:hueOff val="-1634077"/>
              <a:satOff val="-2273"/>
              <a:lumOff val="-8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48163-5F83-4220-AE38-88563209D708}">
      <dsp:nvSpPr>
        <dsp:cNvPr id="0" name=""/>
        <dsp:cNvSpPr/>
      </dsp:nvSpPr>
      <dsp:spPr>
        <a:xfrm>
          <a:off x="0" y="65273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3.</a:t>
          </a:r>
        </a:p>
      </dsp:txBody>
      <dsp:txXfrm>
        <a:off x="0" y="652736"/>
        <a:ext cx="3700816" cy="326169"/>
      </dsp:txXfrm>
    </dsp:sp>
    <dsp:sp modelId="{D745CB44-61A7-45F7-9BAA-D90340C49013}">
      <dsp:nvSpPr>
        <dsp:cNvPr id="0" name=""/>
        <dsp:cNvSpPr/>
      </dsp:nvSpPr>
      <dsp:spPr>
        <a:xfrm>
          <a:off x="0" y="978906"/>
          <a:ext cx="3700816" cy="0"/>
        </a:xfrm>
        <a:prstGeom prst="lin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8A3E0-3EDB-40F7-A1E2-F73337E6E2BD}">
      <dsp:nvSpPr>
        <dsp:cNvPr id="0" name=""/>
        <dsp:cNvSpPr/>
      </dsp:nvSpPr>
      <dsp:spPr>
        <a:xfrm>
          <a:off x="0" y="97890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4.</a:t>
          </a:r>
        </a:p>
      </dsp:txBody>
      <dsp:txXfrm>
        <a:off x="0" y="978906"/>
        <a:ext cx="3700816" cy="326169"/>
      </dsp:txXfrm>
    </dsp:sp>
    <dsp:sp modelId="{B8E86CB0-ABED-4248-A307-EEC002AEBCA1}">
      <dsp:nvSpPr>
        <dsp:cNvPr id="0" name=""/>
        <dsp:cNvSpPr/>
      </dsp:nvSpPr>
      <dsp:spPr>
        <a:xfrm>
          <a:off x="0" y="1305075"/>
          <a:ext cx="3700816" cy="0"/>
        </a:xfrm>
        <a:prstGeom prst="line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12700" cap="flat" cmpd="sng" algn="ctr">
          <a:solidFill>
            <a:schemeClr val="accent5">
              <a:hueOff val="-3268153"/>
              <a:satOff val="-4546"/>
              <a:lumOff val="-17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3C2E8-32CA-4275-96A6-535B1DEBC470}">
      <dsp:nvSpPr>
        <dsp:cNvPr id="0" name=""/>
        <dsp:cNvSpPr/>
      </dsp:nvSpPr>
      <dsp:spPr>
        <a:xfrm>
          <a:off x="0" y="1305075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5.</a:t>
          </a:r>
        </a:p>
      </dsp:txBody>
      <dsp:txXfrm>
        <a:off x="0" y="1305075"/>
        <a:ext cx="3700816" cy="326169"/>
      </dsp:txXfrm>
    </dsp:sp>
    <dsp:sp modelId="{1C8B7950-76BB-46DF-B2BC-7AF8B7E8EA17}">
      <dsp:nvSpPr>
        <dsp:cNvPr id="0" name=""/>
        <dsp:cNvSpPr/>
      </dsp:nvSpPr>
      <dsp:spPr>
        <a:xfrm>
          <a:off x="0" y="1631244"/>
          <a:ext cx="3700816" cy="0"/>
        </a:xfrm>
        <a:prstGeom prst="line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12700" cap="flat" cmpd="sng" algn="ctr">
          <a:solidFill>
            <a:schemeClr val="accent5">
              <a:hueOff val="-4085191"/>
              <a:satOff val="-5682"/>
              <a:lumOff val="-2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37268-5875-45C7-B165-C7B5D118AC77}">
      <dsp:nvSpPr>
        <dsp:cNvPr id="0" name=""/>
        <dsp:cNvSpPr/>
      </dsp:nvSpPr>
      <dsp:spPr>
        <a:xfrm>
          <a:off x="0" y="1631244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6.</a:t>
          </a:r>
        </a:p>
      </dsp:txBody>
      <dsp:txXfrm>
        <a:off x="0" y="1631244"/>
        <a:ext cx="3700816" cy="326169"/>
      </dsp:txXfrm>
    </dsp:sp>
    <dsp:sp modelId="{7B5214DF-239E-4871-80D3-F0C84C399F63}">
      <dsp:nvSpPr>
        <dsp:cNvPr id="0" name=""/>
        <dsp:cNvSpPr/>
      </dsp:nvSpPr>
      <dsp:spPr>
        <a:xfrm>
          <a:off x="0" y="1957413"/>
          <a:ext cx="3700816" cy="0"/>
        </a:xfrm>
        <a:prstGeom prst="lin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E9090-88D9-46CB-A733-B895F450FEB9}">
      <dsp:nvSpPr>
        <dsp:cNvPr id="0" name=""/>
        <dsp:cNvSpPr/>
      </dsp:nvSpPr>
      <dsp:spPr>
        <a:xfrm>
          <a:off x="0" y="1957413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7.</a:t>
          </a:r>
        </a:p>
      </dsp:txBody>
      <dsp:txXfrm>
        <a:off x="0" y="1957413"/>
        <a:ext cx="3700816" cy="326169"/>
      </dsp:txXfrm>
    </dsp:sp>
    <dsp:sp modelId="{80DBD882-E328-481F-9FC5-F3192A226AC6}">
      <dsp:nvSpPr>
        <dsp:cNvPr id="0" name=""/>
        <dsp:cNvSpPr/>
      </dsp:nvSpPr>
      <dsp:spPr>
        <a:xfrm>
          <a:off x="0" y="2283582"/>
          <a:ext cx="3700816" cy="0"/>
        </a:xfrm>
        <a:prstGeom prst="line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12700" cap="flat" cmpd="sng" algn="ctr">
          <a:solidFill>
            <a:schemeClr val="accent5">
              <a:hueOff val="-5719268"/>
              <a:satOff val="-7955"/>
              <a:lumOff val="-3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767A5-EC37-4437-B3B2-5C1B89635116}">
      <dsp:nvSpPr>
        <dsp:cNvPr id="0" name=""/>
        <dsp:cNvSpPr/>
      </dsp:nvSpPr>
      <dsp:spPr>
        <a:xfrm>
          <a:off x="0" y="228358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8.</a:t>
          </a:r>
        </a:p>
      </dsp:txBody>
      <dsp:txXfrm>
        <a:off x="0" y="2283582"/>
        <a:ext cx="3700816" cy="326169"/>
      </dsp:txXfrm>
    </dsp:sp>
    <dsp:sp modelId="{CB1225F8-9C1B-437B-B15D-813204702093}">
      <dsp:nvSpPr>
        <dsp:cNvPr id="0" name=""/>
        <dsp:cNvSpPr/>
      </dsp:nvSpPr>
      <dsp:spPr>
        <a:xfrm>
          <a:off x="0" y="2609752"/>
          <a:ext cx="3700816" cy="0"/>
        </a:xfrm>
        <a:prstGeom prst="line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12700" cap="flat" cmpd="sng" algn="ctr">
          <a:solidFill>
            <a:schemeClr val="accent5">
              <a:hueOff val="-6536306"/>
              <a:satOff val="-9092"/>
              <a:lumOff val="-34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B5A-E04B-4030-B9CA-68862D0ED056}">
      <dsp:nvSpPr>
        <dsp:cNvPr id="0" name=""/>
        <dsp:cNvSpPr/>
      </dsp:nvSpPr>
      <dsp:spPr>
        <a:xfrm>
          <a:off x="0" y="260975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9.</a:t>
          </a:r>
        </a:p>
      </dsp:txBody>
      <dsp:txXfrm>
        <a:off x="0" y="2609752"/>
        <a:ext cx="3700816" cy="326169"/>
      </dsp:txXfrm>
    </dsp:sp>
    <dsp:sp modelId="{5001EA87-8FF3-42C9-9F5C-B7808AD11971}">
      <dsp:nvSpPr>
        <dsp:cNvPr id="0" name=""/>
        <dsp:cNvSpPr/>
      </dsp:nvSpPr>
      <dsp:spPr>
        <a:xfrm>
          <a:off x="0" y="2935921"/>
          <a:ext cx="3700816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6661C-6317-4165-847A-988F38B6D05D}">
      <dsp:nvSpPr>
        <dsp:cNvPr id="0" name=""/>
        <dsp:cNvSpPr/>
      </dsp:nvSpPr>
      <dsp:spPr>
        <a:xfrm>
          <a:off x="0" y="2935921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10.</a:t>
          </a:r>
        </a:p>
      </dsp:txBody>
      <dsp:txXfrm>
        <a:off x="0" y="2935921"/>
        <a:ext cx="3700816" cy="3261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15FB9-0BFF-445F-9BF7-65B9F7B41C4A}">
      <dsp:nvSpPr>
        <dsp:cNvPr id="0" name=""/>
        <dsp:cNvSpPr/>
      </dsp:nvSpPr>
      <dsp:spPr>
        <a:xfrm>
          <a:off x="0" y="398"/>
          <a:ext cx="370081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5FC5A-AA9F-4ECF-B6B8-3200B6DCBFEF}">
      <dsp:nvSpPr>
        <dsp:cNvPr id="0" name=""/>
        <dsp:cNvSpPr/>
      </dsp:nvSpPr>
      <dsp:spPr>
        <a:xfrm>
          <a:off x="0" y="398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1. Ведёт к новым открытиям</a:t>
          </a:r>
        </a:p>
      </dsp:txBody>
      <dsp:txXfrm>
        <a:off x="0" y="398"/>
        <a:ext cx="3700816" cy="326169"/>
      </dsp:txXfrm>
    </dsp:sp>
    <dsp:sp modelId="{AF0BC7A9-9020-4F3D-9642-AB6B037320C2}">
      <dsp:nvSpPr>
        <dsp:cNvPr id="0" name=""/>
        <dsp:cNvSpPr/>
      </dsp:nvSpPr>
      <dsp:spPr>
        <a:xfrm>
          <a:off x="0" y="326567"/>
          <a:ext cx="3700816" cy="0"/>
        </a:xfrm>
        <a:prstGeom prst="line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accent5">
              <a:hueOff val="-817038"/>
              <a:satOff val="-1136"/>
              <a:lumOff val="-4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D918A-BDF9-4A99-A564-1A4389D72463}">
      <dsp:nvSpPr>
        <dsp:cNvPr id="0" name=""/>
        <dsp:cNvSpPr/>
      </dsp:nvSpPr>
      <dsp:spPr>
        <a:xfrm>
          <a:off x="0" y="326567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2.</a:t>
          </a:r>
        </a:p>
      </dsp:txBody>
      <dsp:txXfrm>
        <a:off x="0" y="326567"/>
        <a:ext cx="3700816" cy="326169"/>
      </dsp:txXfrm>
    </dsp:sp>
    <dsp:sp modelId="{F2361B4E-3DAD-4E05-8E62-A6ED39B283AA}">
      <dsp:nvSpPr>
        <dsp:cNvPr id="0" name=""/>
        <dsp:cNvSpPr/>
      </dsp:nvSpPr>
      <dsp:spPr>
        <a:xfrm>
          <a:off x="0" y="652736"/>
          <a:ext cx="3700816" cy="0"/>
        </a:xfrm>
        <a:prstGeom prst="line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accent5">
              <a:hueOff val="-1634077"/>
              <a:satOff val="-2273"/>
              <a:lumOff val="-8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48163-5F83-4220-AE38-88563209D708}">
      <dsp:nvSpPr>
        <dsp:cNvPr id="0" name=""/>
        <dsp:cNvSpPr/>
      </dsp:nvSpPr>
      <dsp:spPr>
        <a:xfrm>
          <a:off x="0" y="65273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3.</a:t>
          </a:r>
        </a:p>
      </dsp:txBody>
      <dsp:txXfrm>
        <a:off x="0" y="652736"/>
        <a:ext cx="3700816" cy="326169"/>
      </dsp:txXfrm>
    </dsp:sp>
    <dsp:sp modelId="{D745CB44-61A7-45F7-9BAA-D90340C49013}">
      <dsp:nvSpPr>
        <dsp:cNvPr id="0" name=""/>
        <dsp:cNvSpPr/>
      </dsp:nvSpPr>
      <dsp:spPr>
        <a:xfrm>
          <a:off x="0" y="978906"/>
          <a:ext cx="3700816" cy="0"/>
        </a:xfrm>
        <a:prstGeom prst="lin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8A3E0-3EDB-40F7-A1E2-F73337E6E2BD}">
      <dsp:nvSpPr>
        <dsp:cNvPr id="0" name=""/>
        <dsp:cNvSpPr/>
      </dsp:nvSpPr>
      <dsp:spPr>
        <a:xfrm>
          <a:off x="0" y="978906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4.</a:t>
          </a:r>
        </a:p>
      </dsp:txBody>
      <dsp:txXfrm>
        <a:off x="0" y="978906"/>
        <a:ext cx="3700816" cy="326169"/>
      </dsp:txXfrm>
    </dsp:sp>
    <dsp:sp modelId="{B8E86CB0-ABED-4248-A307-EEC002AEBCA1}">
      <dsp:nvSpPr>
        <dsp:cNvPr id="0" name=""/>
        <dsp:cNvSpPr/>
      </dsp:nvSpPr>
      <dsp:spPr>
        <a:xfrm>
          <a:off x="0" y="1305075"/>
          <a:ext cx="3700816" cy="0"/>
        </a:xfrm>
        <a:prstGeom prst="line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12700" cap="flat" cmpd="sng" algn="ctr">
          <a:solidFill>
            <a:schemeClr val="accent5">
              <a:hueOff val="-3268153"/>
              <a:satOff val="-4546"/>
              <a:lumOff val="-17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3C2E8-32CA-4275-96A6-535B1DEBC470}">
      <dsp:nvSpPr>
        <dsp:cNvPr id="0" name=""/>
        <dsp:cNvSpPr/>
      </dsp:nvSpPr>
      <dsp:spPr>
        <a:xfrm>
          <a:off x="0" y="1305075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5.</a:t>
          </a:r>
        </a:p>
      </dsp:txBody>
      <dsp:txXfrm>
        <a:off x="0" y="1305075"/>
        <a:ext cx="3700816" cy="326169"/>
      </dsp:txXfrm>
    </dsp:sp>
    <dsp:sp modelId="{1C8B7950-76BB-46DF-B2BC-7AF8B7E8EA17}">
      <dsp:nvSpPr>
        <dsp:cNvPr id="0" name=""/>
        <dsp:cNvSpPr/>
      </dsp:nvSpPr>
      <dsp:spPr>
        <a:xfrm>
          <a:off x="0" y="1631244"/>
          <a:ext cx="3700816" cy="0"/>
        </a:xfrm>
        <a:prstGeom prst="line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12700" cap="flat" cmpd="sng" algn="ctr">
          <a:solidFill>
            <a:schemeClr val="accent5">
              <a:hueOff val="-4085191"/>
              <a:satOff val="-5682"/>
              <a:lumOff val="-2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37268-5875-45C7-B165-C7B5D118AC77}">
      <dsp:nvSpPr>
        <dsp:cNvPr id="0" name=""/>
        <dsp:cNvSpPr/>
      </dsp:nvSpPr>
      <dsp:spPr>
        <a:xfrm>
          <a:off x="0" y="1631244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6.</a:t>
          </a:r>
        </a:p>
      </dsp:txBody>
      <dsp:txXfrm>
        <a:off x="0" y="1631244"/>
        <a:ext cx="3700816" cy="326169"/>
      </dsp:txXfrm>
    </dsp:sp>
    <dsp:sp modelId="{7B5214DF-239E-4871-80D3-F0C84C399F63}">
      <dsp:nvSpPr>
        <dsp:cNvPr id="0" name=""/>
        <dsp:cNvSpPr/>
      </dsp:nvSpPr>
      <dsp:spPr>
        <a:xfrm>
          <a:off x="0" y="1957413"/>
          <a:ext cx="3700816" cy="0"/>
        </a:xfrm>
        <a:prstGeom prst="lin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E9090-88D9-46CB-A733-B895F450FEB9}">
      <dsp:nvSpPr>
        <dsp:cNvPr id="0" name=""/>
        <dsp:cNvSpPr/>
      </dsp:nvSpPr>
      <dsp:spPr>
        <a:xfrm>
          <a:off x="0" y="1957413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7.</a:t>
          </a:r>
        </a:p>
      </dsp:txBody>
      <dsp:txXfrm>
        <a:off x="0" y="1957413"/>
        <a:ext cx="3700816" cy="326169"/>
      </dsp:txXfrm>
    </dsp:sp>
    <dsp:sp modelId="{80DBD882-E328-481F-9FC5-F3192A226AC6}">
      <dsp:nvSpPr>
        <dsp:cNvPr id="0" name=""/>
        <dsp:cNvSpPr/>
      </dsp:nvSpPr>
      <dsp:spPr>
        <a:xfrm>
          <a:off x="0" y="2283582"/>
          <a:ext cx="3700816" cy="0"/>
        </a:xfrm>
        <a:prstGeom prst="line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12700" cap="flat" cmpd="sng" algn="ctr">
          <a:solidFill>
            <a:schemeClr val="accent5">
              <a:hueOff val="-5719268"/>
              <a:satOff val="-7955"/>
              <a:lumOff val="-3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767A5-EC37-4437-B3B2-5C1B89635116}">
      <dsp:nvSpPr>
        <dsp:cNvPr id="0" name=""/>
        <dsp:cNvSpPr/>
      </dsp:nvSpPr>
      <dsp:spPr>
        <a:xfrm>
          <a:off x="0" y="228358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8.</a:t>
          </a:r>
        </a:p>
      </dsp:txBody>
      <dsp:txXfrm>
        <a:off x="0" y="2283582"/>
        <a:ext cx="3700816" cy="326169"/>
      </dsp:txXfrm>
    </dsp:sp>
    <dsp:sp modelId="{CB1225F8-9C1B-437B-B15D-813204702093}">
      <dsp:nvSpPr>
        <dsp:cNvPr id="0" name=""/>
        <dsp:cNvSpPr/>
      </dsp:nvSpPr>
      <dsp:spPr>
        <a:xfrm>
          <a:off x="0" y="2609752"/>
          <a:ext cx="3700816" cy="0"/>
        </a:xfrm>
        <a:prstGeom prst="line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12700" cap="flat" cmpd="sng" algn="ctr">
          <a:solidFill>
            <a:schemeClr val="accent5">
              <a:hueOff val="-6536306"/>
              <a:satOff val="-9092"/>
              <a:lumOff val="-34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B5A-E04B-4030-B9CA-68862D0ED056}">
      <dsp:nvSpPr>
        <dsp:cNvPr id="0" name=""/>
        <dsp:cNvSpPr/>
      </dsp:nvSpPr>
      <dsp:spPr>
        <a:xfrm>
          <a:off x="0" y="2609752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9.</a:t>
          </a:r>
        </a:p>
      </dsp:txBody>
      <dsp:txXfrm>
        <a:off x="0" y="2609752"/>
        <a:ext cx="3700816" cy="326169"/>
      </dsp:txXfrm>
    </dsp:sp>
    <dsp:sp modelId="{5001EA87-8FF3-42C9-9F5C-B7808AD11971}">
      <dsp:nvSpPr>
        <dsp:cNvPr id="0" name=""/>
        <dsp:cNvSpPr/>
      </dsp:nvSpPr>
      <dsp:spPr>
        <a:xfrm>
          <a:off x="0" y="2935921"/>
          <a:ext cx="3700816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6661C-6317-4165-847A-988F38B6D05D}">
      <dsp:nvSpPr>
        <dsp:cNvPr id="0" name=""/>
        <dsp:cNvSpPr/>
      </dsp:nvSpPr>
      <dsp:spPr>
        <a:xfrm>
          <a:off x="0" y="2935921"/>
          <a:ext cx="3700816" cy="326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10.</a:t>
          </a:r>
        </a:p>
      </dsp:txBody>
      <dsp:txXfrm>
        <a:off x="0" y="2935921"/>
        <a:ext cx="3700816" cy="326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9236C-EB7C-4BA5-9121-26873057424A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3625" y="1143000"/>
            <a:ext cx="2190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7AC45-3A95-4EA1-8377-62CB08486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7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AC45-3A95-4EA1-8377-62CB0848663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6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7AC45-3A95-4EA1-8377-62CB0848663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4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88" y="871910"/>
            <a:ext cx="3212862" cy="1854811"/>
          </a:xfrm>
        </p:spPr>
        <p:txBody>
          <a:bodyPr anchor="b"/>
          <a:lstStyle>
            <a:lvl1pPr algn="ctr">
              <a:defRPr sz="2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80" y="2798250"/>
            <a:ext cx="2834879" cy="1286282"/>
          </a:xfrm>
        </p:spPr>
        <p:txBody>
          <a:bodyPr/>
          <a:lstStyle>
            <a:lvl1pPr marL="0" indent="0" algn="ctr">
              <a:buNone/>
              <a:defRPr sz="992"/>
            </a:lvl1pPr>
            <a:lvl2pPr marL="189006" indent="0" algn="ctr">
              <a:buNone/>
              <a:defRPr sz="827"/>
            </a:lvl2pPr>
            <a:lvl3pPr marL="378013" indent="0" algn="ctr">
              <a:buNone/>
              <a:defRPr sz="744"/>
            </a:lvl3pPr>
            <a:lvl4pPr marL="567019" indent="0" algn="ctr">
              <a:buNone/>
              <a:defRPr sz="661"/>
            </a:lvl4pPr>
            <a:lvl5pPr marL="756026" indent="0" algn="ctr">
              <a:buNone/>
              <a:defRPr sz="661"/>
            </a:lvl5pPr>
            <a:lvl6pPr marL="945032" indent="0" algn="ctr">
              <a:buNone/>
              <a:defRPr sz="661"/>
            </a:lvl6pPr>
            <a:lvl7pPr marL="1134039" indent="0" algn="ctr">
              <a:buNone/>
              <a:defRPr sz="661"/>
            </a:lvl7pPr>
            <a:lvl8pPr marL="1323045" indent="0" algn="ctr">
              <a:buNone/>
              <a:defRPr sz="661"/>
            </a:lvl8pPr>
            <a:lvl9pPr marL="1512052" indent="0" algn="ctr">
              <a:buNone/>
              <a:defRPr sz="66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6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0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04947" y="283648"/>
            <a:ext cx="815028" cy="4514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864" y="283648"/>
            <a:ext cx="2397835" cy="4514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8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2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96" y="1328214"/>
            <a:ext cx="3260110" cy="2216154"/>
          </a:xfrm>
        </p:spPr>
        <p:txBody>
          <a:bodyPr anchor="b"/>
          <a:lstStyle>
            <a:lvl1pPr>
              <a:defRPr sz="2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96" y="3565334"/>
            <a:ext cx="3260110" cy="1165423"/>
          </a:xfrm>
        </p:spPr>
        <p:txBody>
          <a:bodyPr/>
          <a:lstStyle>
            <a:lvl1pPr marL="0" indent="0">
              <a:buNone/>
              <a:defRPr sz="992">
                <a:solidFill>
                  <a:schemeClr val="tx1"/>
                </a:solidFill>
              </a:defRPr>
            </a:lvl1pPr>
            <a:lvl2pPr marL="18900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2pPr>
            <a:lvl3pPr marL="378013" indent="0">
              <a:buNone/>
              <a:defRPr sz="744">
                <a:solidFill>
                  <a:schemeClr val="tx1">
                    <a:tint val="75000"/>
                  </a:schemeClr>
                </a:solidFill>
              </a:defRPr>
            </a:lvl3pPr>
            <a:lvl4pPr marL="56701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4pPr>
            <a:lvl5pPr marL="756026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5pPr>
            <a:lvl6pPr marL="94503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6pPr>
            <a:lvl7pPr marL="113403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7pPr>
            <a:lvl8pPr marL="1323045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8pPr>
            <a:lvl9pPr marL="151205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6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64" y="1418240"/>
            <a:ext cx="1606431" cy="3380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543" y="1418240"/>
            <a:ext cx="1606431" cy="3380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6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283649"/>
            <a:ext cx="3260110" cy="102976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57" y="1306014"/>
            <a:ext cx="1599048" cy="640058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57" y="1946072"/>
            <a:ext cx="1599048" cy="2862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13543" y="1306014"/>
            <a:ext cx="1606923" cy="640058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13543" y="1946072"/>
            <a:ext cx="1606923" cy="2862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2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4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8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5177"/>
            <a:ext cx="1219096" cy="1243118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923" y="767084"/>
            <a:ext cx="1913543" cy="3786085"/>
          </a:xfrm>
        </p:spPr>
        <p:txBody>
          <a:bodyPr/>
          <a:lstStyle>
            <a:lvl1pPr>
              <a:defRPr sz="1323"/>
            </a:lvl1pPr>
            <a:lvl2pPr>
              <a:defRPr sz="1158"/>
            </a:lvl2pPr>
            <a:lvl3pPr>
              <a:defRPr sz="992"/>
            </a:lvl3pPr>
            <a:lvl4pPr>
              <a:defRPr sz="827"/>
            </a:lvl4pPr>
            <a:lvl5pPr>
              <a:defRPr sz="827"/>
            </a:lvl5pPr>
            <a:lvl6pPr>
              <a:defRPr sz="827"/>
            </a:lvl6pPr>
            <a:lvl7pPr>
              <a:defRPr sz="827"/>
            </a:lvl7pPr>
            <a:lvl8pPr>
              <a:defRPr sz="827"/>
            </a:lvl8pPr>
            <a:lvl9pPr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98295"/>
            <a:ext cx="1219096" cy="2961039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6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55177"/>
            <a:ext cx="1219096" cy="1243118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6923" y="767084"/>
            <a:ext cx="1913543" cy="3786085"/>
          </a:xfrm>
        </p:spPr>
        <p:txBody>
          <a:bodyPr anchor="t"/>
          <a:lstStyle>
            <a:lvl1pPr marL="0" indent="0">
              <a:buNone/>
              <a:defRPr sz="1323"/>
            </a:lvl1pPr>
            <a:lvl2pPr marL="189006" indent="0">
              <a:buNone/>
              <a:defRPr sz="1158"/>
            </a:lvl2pPr>
            <a:lvl3pPr marL="378013" indent="0">
              <a:buNone/>
              <a:defRPr sz="992"/>
            </a:lvl3pPr>
            <a:lvl4pPr marL="567019" indent="0">
              <a:buNone/>
              <a:defRPr sz="827"/>
            </a:lvl4pPr>
            <a:lvl5pPr marL="756026" indent="0">
              <a:buNone/>
              <a:defRPr sz="827"/>
            </a:lvl5pPr>
            <a:lvl6pPr marL="945032" indent="0">
              <a:buNone/>
              <a:defRPr sz="827"/>
            </a:lvl6pPr>
            <a:lvl7pPr marL="1134039" indent="0">
              <a:buNone/>
              <a:defRPr sz="827"/>
            </a:lvl7pPr>
            <a:lvl8pPr marL="1323045" indent="0">
              <a:buNone/>
              <a:defRPr sz="827"/>
            </a:lvl8pPr>
            <a:lvl9pPr marL="1512052" indent="0">
              <a:buNone/>
              <a:defRPr sz="82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598295"/>
            <a:ext cx="1219096" cy="2961039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BAB-57F5-43C6-ABBA-E2D6E7CC2B11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3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64" y="283649"/>
            <a:ext cx="3260110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64" y="1418240"/>
            <a:ext cx="3260110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864" y="4937943"/>
            <a:ext cx="850464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D1BAB-57F5-43C6-ABBA-E2D6E7CC2B11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072" y="4937943"/>
            <a:ext cx="1275695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9510" y="4937943"/>
            <a:ext cx="850464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0F89-802B-4EBC-B19C-826159929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8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78013" rtl="0" eaLnBrk="1" latinLnBrk="0" hangingPunct="1">
        <a:lnSpc>
          <a:spcPct val="90000"/>
        </a:lnSpc>
        <a:spcBef>
          <a:spcPct val="0"/>
        </a:spcBef>
        <a:buNone/>
        <a:defRPr sz="1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3" indent="-94503" algn="l" defTabSz="37801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158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47251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3pPr>
      <a:lvl4pPr marL="661523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85052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103953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228542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41754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606555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1pPr>
      <a:lvl2pPr marL="18900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2pPr>
      <a:lvl3pPr marL="378013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3pPr>
      <a:lvl4pPr marL="56701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75602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94503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13403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323045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51205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7747D5A-CD87-4EFE-AAE5-14B878E3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7138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Богатый словарь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697108"/>
            <a:ext cx="3612444" cy="1540935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endParaRPr lang="ru-RU" sz="1400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Замени </a:t>
            </a:r>
            <a:r>
              <a:rPr lang="ru-RU" sz="1400" b="1" dirty="0">
                <a:solidFill>
                  <a:schemeClr val="bg1"/>
                </a:solidFill>
              </a:rPr>
              <a:t>все выделенные слова синонимами, чтобы текст </a:t>
            </a:r>
            <a:r>
              <a:rPr lang="ru-RU" sz="1400" b="1" dirty="0" smtClean="0">
                <a:solidFill>
                  <a:schemeClr val="bg1"/>
                </a:solidFill>
              </a:rPr>
              <a:t>стал </a:t>
            </a:r>
            <a:r>
              <a:rPr lang="ru-RU" sz="1400" b="1" dirty="0">
                <a:solidFill>
                  <a:schemeClr val="bg1"/>
                </a:solidFill>
              </a:rPr>
              <a:t>более </a:t>
            </a:r>
            <a:r>
              <a:rPr lang="ru-RU" sz="1400" b="1" dirty="0" smtClean="0">
                <a:solidFill>
                  <a:schemeClr val="bg1"/>
                </a:solidFill>
              </a:rPr>
              <a:t>красочным.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630" y="3145836"/>
            <a:ext cx="3578577" cy="461665"/>
          </a:xfrm>
          <a:prstGeom prst="rect">
            <a:avLst/>
          </a:prstGeom>
          <a:ln>
            <a:solidFill>
              <a:srgbClr val="D90012"/>
            </a:solidFill>
          </a:ln>
        </p:spPr>
        <p:txBody>
          <a:bodyPr wrap="square">
            <a:spAutoFit/>
          </a:bodyPr>
          <a:lstStyle/>
          <a:p>
            <a:pPr indent="180975" algn="just"/>
            <a:r>
              <a:rPr lang="ru-RU" sz="1200" b="1" i="1" dirty="0">
                <a:solidFill>
                  <a:schemeClr val="bg1"/>
                </a:solidFill>
              </a:rPr>
              <a:t>Шел </a:t>
            </a:r>
            <a:r>
              <a:rPr lang="ru-RU" sz="1200" b="1" i="1" dirty="0" smtClean="0">
                <a:solidFill>
                  <a:schemeClr val="bg1"/>
                </a:solidFill>
              </a:rPr>
              <a:t>СИЛЬНЫЙ ДОЖДЬ. </a:t>
            </a:r>
            <a:r>
              <a:rPr lang="ru-RU" sz="1200" b="1" i="1" dirty="0">
                <a:solidFill>
                  <a:schemeClr val="bg1"/>
                </a:solidFill>
              </a:rPr>
              <a:t>Мальчик </a:t>
            </a:r>
            <a:r>
              <a:rPr lang="ru-RU" sz="1200" b="1" i="1" dirty="0" smtClean="0">
                <a:solidFill>
                  <a:schemeClr val="bg1"/>
                </a:solidFill>
              </a:rPr>
              <a:t>БЫСТРО </a:t>
            </a:r>
            <a:r>
              <a:rPr lang="ru-RU" sz="1200" b="1" i="1" dirty="0">
                <a:solidFill>
                  <a:schemeClr val="bg1"/>
                </a:solidFill>
              </a:rPr>
              <a:t>побежал домой. Он был очень </a:t>
            </a:r>
            <a:r>
              <a:rPr lang="ru-RU" sz="1200" b="1" i="1" dirty="0" smtClean="0">
                <a:solidFill>
                  <a:schemeClr val="bg1"/>
                </a:solidFill>
              </a:rPr>
              <a:t>ГРУСТНЫМ.</a:t>
            </a:r>
            <a:endParaRPr lang="ru-RU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9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Найди лишнего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4125270"/>
            <a:ext cx="3612444" cy="1112773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 </a:t>
            </a:r>
            <a:r>
              <a:rPr lang="ru-RU" sz="1200" b="1" dirty="0">
                <a:solidFill>
                  <a:schemeClr val="bg1"/>
                </a:solidFill>
              </a:rPr>
              <a:t>каком ряду все слова являются синонимами</a:t>
            </a:r>
            <a:r>
              <a:rPr lang="ru-RU" sz="12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Найди </a:t>
            </a:r>
            <a:r>
              <a:rPr lang="ru-RU" sz="1200" b="1" dirty="0" smtClean="0">
                <a:solidFill>
                  <a:schemeClr val="bg1"/>
                </a:solidFill>
              </a:rPr>
              <a:t>«лишнее» слово в ряду </a:t>
            </a:r>
            <a:r>
              <a:rPr lang="ru-RU" sz="1200" b="1" dirty="0">
                <a:solidFill>
                  <a:schemeClr val="bg1"/>
                </a:solidFill>
              </a:rPr>
              <a:t>и объясни, почему слово там не </a:t>
            </a:r>
            <a:r>
              <a:rPr lang="ru-RU" sz="1200" b="1" dirty="0" smtClean="0">
                <a:solidFill>
                  <a:schemeClr val="bg1"/>
                </a:solidFill>
              </a:rPr>
              <a:t>к месту.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/>
            <a:endParaRPr lang="ru-RU" sz="1200" b="1" u="sng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07382"/>
            <a:ext cx="37798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buFont typeface="+mj-lt"/>
              <a:buAutoNum type="arabicPeriod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Бежать, мчаться, нестись, смотреть.</a:t>
            </a:r>
          </a:p>
          <a:p>
            <a:pPr indent="180975" algn="just">
              <a:buFont typeface="+mj-lt"/>
              <a:buAutoNum type="arabicPeriod"/>
            </a:pPr>
            <a:endParaRPr lang="ru-RU" sz="1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Храбрый, смелый, отважный, сильный.</a:t>
            </a:r>
          </a:p>
          <a:p>
            <a:pPr indent="180975" algn="just">
              <a:buFont typeface="+mj-lt"/>
              <a:buAutoNum type="arabicPeriod"/>
            </a:pPr>
            <a:endParaRPr lang="ru-RU" sz="1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Грустить, тосковать, печалиться, радоваться.</a:t>
            </a:r>
          </a:p>
        </p:txBody>
      </p:sp>
      <p:pic>
        <p:nvPicPr>
          <p:cNvPr id="2050" name="Picture 2" descr="C:\Users\Агент 007\Desktop\019afdfe-20da-79f9-99a2-cdc9a37817c2.jpg"/>
          <p:cNvPicPr>
            <a:picLocks noChangeAspect="1" noChangeArrowheads="1"/>
          </p:cNvPicPr>
          <p:nvPr/>
        </p:nvPicPr>
        <p:blipFill>
          <a:blip r:embed="rId3" cstate="print"/>
          <a:srcRect t="6022" b="4903"/>
          <a:stretch>
            <a:fillRect/>
          </a:stretch>
        </p:blipFill>
        <p:spPr bwMode="auto">
          <a:xfrm>
            <a:off x="491835" y="1607127"/>
            <a:ext cx="2760807" cy="2459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157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EA7EC48-6389-4C25-A2F7-D45B312F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475"/>
            <a:ext cx="3779838" cy="45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Игра в противоположности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697108"/>
            <a:ext cx="3612444" cy="1540935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Напиши диалог-спор </a:t>
            </a:r>
            <a:r>
              <a:rPr lang="ru-RU" sz="1400" b="1" dirty="0">
                <a:solidFill>
                  <a:schemeClr val="bg1"/>
                </a:solidFill>
              </a:rPr>
              <a:t>двух друзей о погоде, используя не менее 5 пар антонимов (</a:t>
            </a:r>
            <a:r>
              <a:rPr lang="ru-RU" sz="1200" b="1" i="1" dirty="0">
                <a:solidFill>
                  <a:schemeClr val="bg1"/>
                </a:solidFill>
              </a:rPr>
              <a:t>например, жарко/холодно, солнечно/пасмурно, нравится/раздражает</a:t>
            </a:r>
            <a:r>
              <a:rPr lang="ru-RU" sz="1400" b="1" dirty="0">
                <a:solidFill>
                  <a:schemeClr val="bg1"/>
                </a:solidFill>
              </a:rPr>
              <a:t>).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5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EAB33C8-7B15-4F71-8370-400749E52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006"/>
            <a:ext cx="3779838" cy="4719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Не перепутай!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697108"/>
            <a:ext cx="3612444" cy="1540935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endParaRPr lang="ru-RU" sz="1400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Выбери </a:t>
            </a:r>
            <a:r>
              <a:rPr lang="ru-RU" sz="1400" b="1" dirty="0">
                <a:solidFill>
                  <a:schemeClr val="bg1"/>
                </a:solidFill>
              </a:rPr>
              <a:t>правильный пароним из предложенных и объясни свой выбор.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889" y="739000"/>
            <a:ext cx="3612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buFont typeface="+mj-lt"/>
              <a:buAutoNum type="arabicPeriod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Мой дед — участник Великой Отечественной войны, он много рассказывал о (военных / войсковых) буднях. </a:t>
            </a:r>
            <a:endParaRPr lang="ru-RU" sz="12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180975" algn="just">
              <a:buFont typeface="+mj-lt"/>
              <a:buAutoNum type="arabicPeriod"/>
            </a:pPr>
            <a:endParaRPr lang="en-GB" sz="1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столе лежал мой (подписной / подписанный) экземпляр книги.</a:t>
            </a:r>
          </a:p>
        </p:txBody>
      </p:sp>
    </p:spTree>
    <p:extLst>
      <p:ext uri="{BB962C8B-B14F-4D97-AF65-F5344CB8AC3E}">
        <p14:creationId xmlns:p14="http://schemas.microsoft.com/office/powerpoint/2010/main" val="1727740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зображение пина-истории">
            <a:extLst>
              <a:ext uri="{FF2B5EF4-FFF2-40B4-BE49-F238E27FC236}">
                <a16:creationId xmlns:a16="http://schemas.microsoft.com/office/drawing/2014/main" id="{CF856607-FFB0-48AF-AB5E-23351AC99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77"/>
          <a:stretch>
            <a:fillRect/>
          </a:stretch>
        </p:blipFill>
        <p:spPr bwMode="auto">
          <a:xfrm>
            <a:off x="-54506" y="1807190"/>
            <a:ext cx="3834344" cy="1767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Где место запятой?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697108"/>
            <a:ext cx="3612444" cy="1540935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bg1"/>
                </a:solidFill>
              </a:rPr>
              <a:t>Объясни, как запятая меняет смысл предложения. </a:t>
            </a:r>
            <a:endParaRPr lang="ru-RU" sz="1400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Составь свой пример такого предложения.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889" y="739000"/>
            <a:ext cx="3612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buFont typeface="+mj-lt"/>
              <a:buAutoNum type="arabicPeriod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Казнить нельзя помиловать</a:t>
            </a:r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1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200" b="1" i="1" dirty="0" smtClean="0"/>
              <a:t>Ребенок играл так как играли все дети.</a:t>
            </a:r>
          </a:p>
          <a:p>
            <a:pPr indent="180975" algn="just">
              <a:buFont typeface="+mj-lt"/>
              <a:buAutoNum type="arabicPeriod"/>
            </a:pPr>
            <a:r>
              <a:rPr lang="ru-RU" sz="1200" b="1" i="1" dirty="0" smtClean="0"/>
              <a:t>Как он уехал?</a:t>
            </a:r>
          </a:p>
          <a:p>
            <a:pPr indent="180975" algn="just">
              <a:buFont typeface="+mj-lt"/>
              <a:buAutoNum type="arabicPeriod"/>
            </a:pPr>
            <a:r>
              <a:rPr lang="ru-RU" sz="1200" b="1" i="1" dirty="0" smtClean="0"/>
              <a:t>Поставить статую золотую пику держащую.</a:t>
            </a:r>
            <a:endParaRPr lang="ru-RU" sz="1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8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866282C-94D9-47DB-AE41-A17576273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8215"/>
            <a:ext cx="3832104" cy="628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169333"/>
            <a:ext cx="3612444" cy="480060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Сложное предложение – простая ошибка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697108"/>
            <a:ext cx="3612444" cy="1540935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endParaRPr lang="ru-RU" sz="11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Составь </a:t>
            </a:r>
            <a:r>
              <a:rPr lang="ru-RU" sz="1100" b="1" dirty="0">
                <a:solidFill>
                  <a:schemeClr val="bg1"/>
                </a:solidFill>
              </a:rPr>
              <a:t>из двух простых предложений одно сложное, используя разные союзы (</a:t>
            </a:r>
            <a:r>
              <a:rPr lang="ru-RU" sz="1100" b="1" i="1" dirty="0">
                <a:solidFill>
                  <a:schemeClr val="bg1"/>
                </a:solidFill>
              </a:rPr>
              <a:t>и, а, но, когда, если, чтобы</a:t>
            </a:r>
            <a:r>
              <a:rPr lang="ru-RU" sz="1100" b="1" dirty="0">
                <a:solidFill>
                  <a:schemeClr val="bg1"/>
                </a:solidFill>
              </a:rPr>
              <a:t>). Объясни, </a:t>
            </a:r>
            <a:r>
              <a:rPr lang="ru-RU" sz="1100" b="1" dirty="0" smtClean="0">
                <a:solidFill>
                  <a:schemeClr val="bg1"/>
                </a:solidFill>
              </a:rPr>
              <a:t>какие знаки препинания необходимо поставить в получившихся предложениях.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889" y="739000"/>
            <a:ext cx="3612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Простые предложения: Солнце село. Стало темно.</a:t>
            </a:r>
          </a:p>
        </p:txBody>
      </p:sp>
    </p:spTree>
    <p:extLst>
      <p:ext uri="{BB962C8B-B14F-4D97-AF65-F5344CB8AC3E}">
        <p14:creationId xmlns:p14="http://schemas.microsoft.com/office/powerpoint/2010/main" val="2437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8817DA8-6EA4-437E-8060-FEC3A175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5327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Диалог </a:t>
            </a:r>
            <a:r>
              <a:rPr lang="ru-RU" sz="1600" b="1" dirty="0" smtClean="0">
                <a:solidFill>
                  <a:schemeClr val="bg1"/>
                </a:solidFill>
              </a:rPr>
              <a:t>со </a:t>
            </a:r>
            <a:r>
              <a:rPr lang="ru-RU" sz="1600" b="1" dirty="0">
                <a:solidFill>
                  <a:schemeClr val="bg1"/>
                </a:solidFill>
              </a:rPr>
              <a:t>Временем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697108"/>
            <a:ext cx="3612444" cy="1540935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Представь</a:t>
            </a:r>
            <a:r>
              <a:rPr lang="ru-RU" sz="1400" b="1" dirty="0">
                <a:solidFill>
                  <a:schemeClr val="bg1"/>
                </a:solidFill>
              </a:rPr>
              <a:t>, что у Времени есть голос.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Что </a:t>
            </a:r>
            <a:r>
              <a:rPr lang="ru-RU" sz="1400" b="1" dirty="0">
                <a:solidFill>
                  <a:schemeClr val="bg1"/>
                </a:solidFill>
              </a:rPr>
              <a:t>бы оно сказало современным подросткам?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Напиши </a:t>
            </a:r>
            <a:r>
              <a:rPr lang="ru-RU" sz="1400" b="1" dirty="0">
                <a:solidFill>
                  <a:schemeClr val="bg1"/>
                </a:solidFill>
              </a:rPr>
              <a:t>монолог Времени (5-7 предложений) от первого лица.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52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97A2E49-D5EE-466C-A871-823F4F54E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9" y="420016"/>
            <a:ext cx="2701319" cy="3376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Можно ли простить предательство?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697108"/>
            <a:ext cx="3612444" cy="1540935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endParaRPr lang="ru-RU" sz="1400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Напиши </a:t>
            </a:r>
            <a:r>
              <a:rPr lang="ru-RU" sz="1400" b="1" dirty="0">
                <a:solidFill>
                  <a:schemeClr val="bg1"/>
                </a:solidFill>
              </a:rPr>
              <a:t>два коротких текста (по 3-4 предложения) от имени двух друзей: один считает, что можно, другой — что нет.</a:t>
            </a:r>
            <a:endParaRPr lang="ru-RU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12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9A05D77A-5650-42EB-AA23-2F763AD82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3" y="562736"/>
            <a:ext cx="3259731" cy="35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Что происходит?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697" y="4163303"/>
            <a:ext cx="3612444" cy="1164347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Рассмотри </a:t>
            </a:r>
            <a:r>
              <a:rPr lang="ru-RU" sz="1200" b="1" dirty="0">
                <a:solidFill>
                  <a:schemeClr val="bg1"/>
                </a:solidFill>
              </a:rPr>
              <a:t>репродукцию </a:t>
            </a:r>
            <a:r>
              <a:rPr lang="ru-RU" sz="1200" b="1" dirty="0" smtClean="0">
                <a:solidFill>
                  <a:schemeClr val="bg1"/>
                </a:solidFill>
              </a:rPr>
              <a:t>картины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Фёдора Решетникова.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Опиши, о чем могли бы думать герои картины. Какие </a:t>
            </a:r>
            <a:r>
              <a:rPr lang="ru-RU" sz="1200" b="1" dirty="0" smtClean="0">
                <a:solidFill>
                  <a:schemeClr val="bg1"/>
                </a:solidFill>
              </a:rPr>
              <a:t>человеческие </a:t>
            </a:r>
            <a:r>
              <a:rPr lang="ru-RU" sz="1200" b="1" dirty="0">
                <a:solidFill>
                  <a:schemeClr val="bg1"/>
                </a:solidFill>
              </a:rPr>
              <a:t>чувства и проблемы ты здесь видишь?</a:t>
            </a:r>
          </a:p>
        </p:txBody>
      </p:sp>
    </p:spTree>
    <p:extLst>
      <p:ext uri="{BB962C8B-B14F-4D97-AF65-F5344CB8AC3E}">
        <p14:creationId xmlns:p14="http://schemas.microsoft.com/office/powerpoint/2010/main" val="80644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>
            <a:extLst>
              <a:ext uri="{FF2B5EF4-FFF2-40B4-BE49-F238E27FC236}">
                <a16:creationId xmlns:a16="http://schemas.microsoft.com/office/drawing/2014/main" id="{02C3247A-48E8-4EF0-AA5D-E288E4CC0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7005" cy="837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Цитата для размышления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697108"/>
            <a:ext cx="3612444" cy="1540935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endParaRPr lang="ru-RU" sz="1400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Прокомментируй высказывание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Льва </a:t>
            </a:r>
            <a:r>
              <a:rPr lang="ru-RU" sz="1400" b="1" dirty="0">
                <a:solidFill>
                  <a:schemeClr val="bg1"/>
                </a:solidFill>
              </a:rPr>
              <a:t>Толстого.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Согласен </a:t>
            </a:r>
            <a:r>
              <a:rPr lang="ru-RU" sz="1400" b="1" dirty="0">
                <a:solidFill>
                  <a:schemeClr val="bg1"/>
                </a:solidFill>
              </a:rPr>
              <a:t>ли ты </a:t>
            </a:r>
            <a:r>
              <a:rPr lang="ru-RU" sz="1400" b="1">
                <a:solidFill>
                  <a:schemeClr val="bg1"/>
                </a:solidFill>
              </a:rPr>
              <a:t>с </a:t>
            </a:r>
            <a:r>
              <a:rPr lang="ru-RU" sz="1400" b="1" smtClean="0">
                <a:solidFill>
                  <a:schemeClr val="bg1"/>
                </a:solidFill>
              </a:rPr>
              <a:t>ним?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Приведи </a:t>
            </a:r>
            <a:r>
              <a:rPr lang="ru-RU" sz="1400" b="1" dirty="0">
                <a:solidFill>
                  <a:schemeClr val="bg1"/>
                </a:solidFill>
              </a:rPr>
              <a:t>пример из жизни или </a:t>
            </a:r>
            <a:r>
              <a:rPr lang="ru-RU" sz="1400" b="1" dirty="0" smtClean="0">
                <a:solidFill>
                  <a:schemeClr val="bg1"/>
                </a:solidFill>
              </a:rPr>
              <a:t>литературы, подтверждающий данную мысль.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61A42B-664B-4229-9265-1EB357FA4FE6}"/>
              </a:ext>
            </a:extLst>
          </p:cNvPr>
          <p:cNvSpPr txBox="1"/>
          <p:nvPr/>
        </p:nvSpPr>
        <p:spPr>
          <a:xfrm>
            <a:off x="88372" y="770929"/>
            <a:ext cx="36914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Счастье </a:t>
            </a:r>
            <a:r>
              <a:rPr lang="ru-RU" sz="1600" dirty="0">
                <a:solidFill>
                  <a:schemeClr val="bg1"/>
                </a:solidFill>
              </a:rPr>
              <a:t>не в том, чтобы делать всегда, что хочешь, а в том, чтобы всегда хотеть того, что </a:t>
            </a:r>
            <a:r>
              <a:rPr lang="ru-RU" sz="1600" dirty="0" smtClean="0">
                <a:solidFill>
                  <a:schemeClr val="bg1"/>
                </a:solidFill>
              </a:rPr>
              <a:t>делаешь.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79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Легко ли быть добрым?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697108"/>
            <a:ext cx="3612444" cy="1540935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endParaRPr lang="ru-RU" sz="1200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Ответь </a:t>
            </a:r>
            <a:r>
              <a:rPr lang="ru-RU" sz="1200" b="1" dirty="0">
                <a:solidFill>
                  <a:schemeClr val="bg1"/>
                </a:solidFill>
              </a:rPr>
              <a:t>на </a:t>
            </a:r>
            <a:r>
              <a:rPr lang="ru-RU" sz="1200" b="1" dirty="0" smtClean="0">
                <a:solidFill>
                  <a:schemeClr val="bg1"/>
                </a:solidFill>
              </a:rPr>
              <a:t>вопрос в заголовке карточки. </a:t>
            </a:r>
            <a:r>
              <a:rPr lang="ru-RU" sz="1200" b="1" dirty="0">
                <a:solidFill>
                  <a:schemeClr val="bg1"/>
                </a:solidFill>
              </a:rPr>
              <a:t>В своем рассуждении используй антонимы (</a:t>
            </a:r>
            <a:r>
              <a:rPr lang="ru-RU" sz="1200" b="1" i="1" dirty="0">
                <a:solidFill>
                  <a:schemeClr val="bg1"/>
                </a:solidFill>
              </a:rPr>
              <a:t>добро/зло, легко/трудно, выгодно/невыгодно</a:t>
            </a:r>
            <a:r>
              <a:rPr lang="ru-RU" sz="1200" b="1" dirty="0">
                <a:solidFill>
                  <a:schemeClr val="bg1"/>
                </a:solidFill>
              </a:rPr>
              <a:t>) и вводные слова, выражающие твое мнение (</a:t>
            </a:r>
            <a:r>
              <a:rPr lang="ru-RU" sz="1200" b="1" i="1" dirty="0">
                <a:solidFill>
                  <a:schemeClr val="bg1"/>
                </a:solidFill>
              </a:rPr>
              <a:t>по-моему, несомненно, возможно</a:t>
            </a:r>
            <a:r>
              <a:rPr lang="ru-RU" sz="1200" b="1" dirty="0">
                <a:solidFill>
                  <a:schemeClr val="bg1"/>
                </a:solidFill>
              </a:rPr>
              <a:t>).</a:t>
            </a:r>
          </a:p>
          <a:p>
            <a:pPr algn="ctr"/>
            <a:endParaRPr lang="ru-RU" sz="1200" b="1" u="sng" dirty="0">
              <a:solidFill>
                <a:schemeClr val="bg1"/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0CD5991-DBAD-4C59-A226-8687C77E1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4" y="519289"/>
            <a:ext cx="3238791" cy="3217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2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2D42FD4-0785-47B0-AAF8-A38C9E681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838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Богатый словарь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697108"/>
            <a:ext cx="3612444" cy="1540935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endParaRPr lang="ru-RU" sz="1400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Замени </a:t>
            </a:r>
            <a:r>
              <a:rPr lang="ru-RU" sz="1400" b="1" dirty="0">
                <a:solidFill>
                  <a:schemeClr val="bg1"/>
                </a:solidFill>
              </a:rPr>
              <a:t>выделенные слова антонимами, чтобы </a:t>
            </a:r>
            <a:r>
              <a:rPr lang="ru-RU" sz="1400" b="1" dirty="0" smtClean="0">
                <a:solidFill>
                  <a:schemeClr val="bg1"/>
                </a:solidFill>
              </a:rPr>
              <a:t>смысл </a:t>
            </a:r>
            <a:r>
              <a:rPr lang="ru-RU" sz="1400" b="1" dirty="0">
                <a:solidFill>
                  <a:schemeClr val="bg1"/>
                </a:solidFill>
              </a:rPr>
              <a:t>текста </a:t>
            </a:r>
            <a:r>
              <a:rPr lang="ru-RU" sz="1400" b="1" dirty="0" smtClean="0">
                <a:solidFill>
                  <a:schemeClr val="bg1"/>
                </a:solidFill>
              </a:rPr>
              <a:t>изменился на </a:t>
            </a:r>
            <a:r>
              <a:rPr lang="ru-RU" sz="1400" b="1" dirty="0">
                <a:solidFill>
                  <a:schemeClr val="bg1"/>
                </a:solidFill>
              </a:rPr>
              <a:t>противоположный.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630" y="3145836"/>
            <a:ext cx="3578577" cy="461665"/>
          </a:xfrm>
          <a:prstGeom prst="rect">
            <a:avLst/>
          </a:prstGeom>
          <a:solidFill>
            <a:srgbClr val="D90012"/>
          </a:solidFill>
          <a:ln>
            <a:solidFill>
              <a:srgbClr val="D90012"/>
            </a:solidFill>
          </a:ln>
        </p:spPr>
        <p:txBody>
          <a:bodyPr wrap="square">
            <a:spAutoFit/>
          </a:bodyPr>
          <a:lstStyle/>
          <a:p>
            <a:pPr indent="180975" algn="just"/>
            <a:r>
              <a:rPr lang="ru-RU" sz="1200" b="1" i="1" dirty="0">
                <a:solidFill>
                  <a:schemeClr val="bg1"/>
                </a:solidFill>
              </a:rPr>
              <a:t>В доме было </a:t>
            </a:r>
            <a:r>
              <a:rPr lang="ru-RU" sz="1200" b="1" i="1" dirty="0" smtClean="0">
                <a:solidFill>
                  <a:schemeClr val="bg1"/>
                </a:solidFill>
              </a:rPr>
              <a:t>ЖАРКО </a:t>
            </a:r>
            <a:r>
              <a:rPr lang="ru-RU" sz="1200" b="1" i="1" dirty="0">
                <a:solidFill>
                  <a:schemeClr val="bg1"/>
                </a:solidFill>
              </a:rPr>
              <a:t>и </a:t>
            </a:r>
            <a:r>
              <a:rPr lang="ru-RU" sz="1200" b="1" i="1" dirty="0" smtClean="0">
                <a:solidFill>
                  <a:schemeClr val="bg1"/>
                </a:solidFill>
              </a:rPr>
              <a:t>ДУШНО. </a:t>
            </a:r>
            <a:r>
              <a:rPr lang="ru-RU" sz="1200" b="1" i="1" dirty="0">
                <a:solidFill>
                  <a:schemeClr val="bg1"/>
                </a:solidFill>
              </a:rPr>
              <a:t>Дедушка сидел на </a:t>
            </a:r>
            <a:r>
              <a:rPr lang="ru-RU" sz="1200" b="1" i="1" dirty="0" smtClean="0">
                <a:solidFill>
                  <a:schemeClr val="bg1"/>
                </a:solidFill>
              </a:rPr>
              <a:t>ТВЕРДОМ </a:t>
            </a:r>
            <a:r>
              <a:rPr lang="ru-RU" sz="1200" b="1" i="1" dirty="0">
                <a:solidFill>
                  <a:schemeClr val="bg1"/>
                </a:solidFill>
              </a:rPr>
              <a:t>стуле и читал </a:t>
            </a:r>
            <a:r>
              <a:rPr lang="ru-RU" sz="1200" b="1" i="1" dirty="0" smtClean="0">
                <a:solidFill>
                  <a:schemeClr val="bg1"/>
                </a:solidFill>
              </a:rPr>
              <a:t>СТАРУЮ </a:t>
            </a:r>
            <a:r>
              <a:rPr lang="ru-RU" sz="1200" b="1" i="1" dirty="0">
                <a:solidFill>
                  <a:schemeClr val="bg1"/>
                </a:solidFill>
              </a:rPr>
              <a:t>книгу.</a:t>
            </a:r>
          </a:p>
        </p:txBody>
      </p:sp>
    </p:spTree>
    <p:extLst>
      <p:ext uri="{BB962C8B-B14F-4D97-AF65-F5344CB8AC3E}">
        <p14:creationId xmlns:p14="http://schemas.microsoft.com/office/powerpoint/2010/main" val="1200674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До и После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697108"/>
            <a:ext cx="3612444" cy="1540935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endParaRPr lang="ru-RU" sz="1400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Возьми </a:t>
            </a:r>
            <a:r>
              <a:rPr lang="ru-RU" sz="1400" b="1" dirty="0">
                <a:solidFill>
                  <a:schemeClr val="bg1"/>
                </a:solidFill>
              </a:rPr>
              <a:t>известную сказку «Колобок» и перескажи </a:t>
            </a:r>
            <a:r>
              <a:rPr lang="ru-RU" sz="1400" b="1" dirty="0" smtClean="0">
                <a:solidFill>
                  <a:schemeClr val="bg1"/>
                </a:solidFill>
              </a:rPr>
              <a:t>её </a:t>
            </a:r>
            <a:r>
              <a:rPr lang="ru-RU" sz="1400" b="1" dirty="0">
                <a:solidFill>
                  <a:schemeClr val="bg1"/>
                </a:solidFill>
              </a:rPr>
              <a:t>начало так, как будто это сценарий для детектива.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Используй </a:t>
            </a:r>
            <a:r>
              <a:rPr lang="ru-RU" sz="1400" b="1" dirty="0">
                <a:solidFill>
                  <a:schemeClr val="bg1"/>
                </a:solidFill>
              </a:rPr>
              <a:t>детективную лексику и </a:t>
            </a:r>
            <a:r>
              <a:rPr lang="ru-RU" sz="1400" b="1" dirty="0" smtClean="0">
                <a:solidFill>
                  <a:schemeClr val="bg1"/>
                </a:solidFill>
              </a:rPr>
              <a:t>приём </a:t>
            </a:r>
            <a:r>
              <a:rPr lang="ru-RU" sz="1400" b="1" dirty="0">
                <a:solidFill>
                  <a:schemeClr val="bg1"/>
                </a:solidFill>
              </a:rPr>
              <a:t>интриги.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555F721-98F0-4636-9A3E-05E7CF70B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65" y="600274"/>
            <a:ext cx="4020568" cy="3015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53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4DFA6ED1-E101-4797-A69D-72D64F226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3694112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Слово-хамелеон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697108"/>
            <a:ext cx="3612444" cy="1540935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endParaRPr lang="ru-RU" sz="1200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У </a:t>
            </a:r>
            <a:r>
              <a:rPr lang="ru-RU" sz="1200" b="1" dirty="0">
                <a:solidFill>
                  <a:schemeClr val="bg1"/>
                </a:solidFill>
              </a:rPr>
              <a:t>слова КЛЮЧ много «масок» — разных значений.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Приведи </a:t>
            </a:r>
            <a:r>
              <a:rPr lang="ru-RU" sz="1200" b="1" dirty="0">
                <a:solidFill>
                  <a:schemeClr val="bg1"/>
                </a:solidFill>
              </a:rPr>
              <a:t>3-4 </a:t>
            </a:r>
            <a:r>
              <a:rPr lang="ru-RU" sz="1200" b="1" dirty="0" smtClean="0">
                <a:solidFill>
                  <a:schemeClr val="bg1"/>
                </a:solidFill>
              </a:rPr>
              <a:t>различных </a:t>
            </a:r>
            <a:r>
              <a:rPr lang="ru-RU" sz="1200" b="1" dirty="0">
                <a:solidFill>
                  <a:schemeClr val="bg1"/>
                </a:solidFill>
              </a:rPr>
              <a:t>значения этого слова и составь с каждым из них такое предложение, чтобы значение было </a:t>
            </a:r>
            <a:r>
              <a:rPr lang="ru-RU" sz="1200" b="1" dirty="0" smtClean="0">
                <a:solidFill>
                  <a:schemeClr val="bg1"/>
                </a:solidFill>
              </a:rPr>
              <a:t>понятно </a:t>
            </a:r>
            <a:r>
              <a:rPr lang="ru-RU" sz="1200" b="1" dirty="0">
                <a:solidFill>
                  <a:schemeClr val="bg1"/>
                </a:solidFill>
              </a:rPr>
              <a:t>из контекста.</a:t>
            </a:r>
          </a:p>
        </p:txBody>
      </p:sp>
    </p:spTree>
    <p:extLst>
      <p:ext uri="{BB962C8B-B14F-4D97-AF65-F5344CB8AC3E}">
        <p14:creationId xmlns:p14="http://schemas.microsoft.com/office/powerpoint/2010/main" val="4092037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A317A94-6F43-46A2-BFF8-99BBCBB99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445"/>
            <a:ext cx="3779838" cy="2125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Сравни меня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697108"/>
            <a:ext cx="3612444" cy="1540935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endParaRPr lang="ru-RU" sz="1400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Прояви творческое начало и придумай три сравнения для осеннего ветра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B1896-1193-4A9E-86AF-1B2A6F0785E0}"/>
              </a:ext>
            </a:extLst>
          </p:cNvPr>
          <p:cNvSpPr txBox="1"/>
          <p:nvPr/>
        </p:nvSpPr>
        <p:spPr>
          <a:xfrm>
            <a:off x="88372" y="617338"/>
            <a:ext cx="36914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smtClean="0">
                <a:effectLst/>
                <a:latin typeface="quote-cjk-patch"/>
              </a:rPr>
              <a:t>Пример:</a:t>
            </a:r>
            <a:r>
              <a:rPr lang="ru-RU" sz="2800" b="1" i="1" dirty="0">
                <a:effectLst/>
                <a:latin typeface="quote-cjk-patch"/>
              </a:rPr>
              <a:t> Воет, как голодный зверь</a:t>
            </a:r>
            <a:r>
              <a:rPr lang="ru-RU" b="0" i="1" dirty="0">
                <a:effectLst/>
                <a:latin typeface="quote-cjk-patch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00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0B01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МЫСЛИМ КРЕАТИВНО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860800"/>
            <a:ext cx="3612444" cy="1365956"/>
          </a:xfrm>
          <a:prstGeom prst="rect">
            <a:avLst/>
          </a:prstGeom>
          <a:solidFill>
            <a:srgbClr val="F0B01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bg1"/>
                </a:solidFill>
              </a:rPr>
              <a:t>Выполни </a:t>
            </a:r>
            <a:r>
              <a:rPr lang="ru-RU" sz="1100" b="1" u="sng" dirty="0" smtClean="0">
                <a:solidFill>
                  <a:schemeClr val="bg1"/>
                </a:solidFill>
              </a:rPr>
              <a:t>задания</a:t>
            </a:r>
            <a:endParaRPr lang="ru-RU" sz="1100" b="1" u="sng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Мы обрадовались дождю! Придумай ещё 9 причин, почему </a:t>
            </a:r>
            <a:r>
              <a:rPr lang="ru-RU" sz="1100" b="1" dirty="0" smtClean="0">
                <a:solidFill>
                  <a:schemeClr val="bg1"/>
                </a:solidFill>
              </a:rPr>
              <a:t>дождь полезен и приятен.</a:t>
            </a:r>
            <a:endParaRPr lang="ru-RU" sz="1100" b="1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Расскажи, какое настроение у тебя создаёт дождь и почему.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Опиши самый запоминающийся дождь в твоей жизни.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59466248"/>
              </p:ext>
            </p:extLst>
          </p:nvPr>
        </p:nvGraphicFramePr>
        <p:xfrm>
          <a:off x="0" y="558800"/>
          <a:ext cx="3700816" cy="326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>
            <a:extLst>
              <a:ext uri="{FF2B5EF4-FFF2-40B4-BE49-F238E27FC236}">
                <a16:creationId xmlns:a16="http://schemas.microsoft.com/office/drawing/2014/main" id="{F759E5CF-C0BD-4C0E-8EC5-8EA036CAE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02" y="2451992"/>
            <a:ext cx="1336614" cy="12913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58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0B01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МЫСЛИМ КРЕАТИВНО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860800"/>
            <a:ext cx="3612444" cy="1365956"/>
          </a:xfrm>
          <a:prstGeom prst="rect">
            <a:avLst/>
          </a:prstGeom>
          <a:solidFill>
            <a:srgbClr val="F0B01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bg1"/>
                </a:solidFill>
              </a:rPr>
              <a:t>Выполни </a:t>
            </a:r>
            <a:r>
              <a:rPr lang="ru-RU" sz="1100" b="1" u="sng" dirty="0" smtClean="0">
                <a:solidFill>
                  <a:schemeClr val="bg1"/>
                </a:solidFill>
              </a:rPr>
              <a:t>задания</a:t>
            </a:r>
            <a:endParaRPr lang="ru-RU" sz="1100" b="1" u="sng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Мы </a:t>
            </a:r>
            <a:r>
              <a:rPr lang="ru-RU" sz="1100" b="1" dirty="0" smtClean="0">
                <a:solidFill>
                  <a:schemeClr val="bg1"/>
                </a:solidFill>
              </a:rPr>
              <a:t>посмотрели на </a:t>
            </a:r>
            <a:r>
              <a:rPr lang="ru-RU" sz="1100" b="1" dirty="0">
                <a:solidFill>
                  <a:schemeClr val="bg1"/>
                </a:solidFill>
              </a:rPr>
              <a:t>ночное </a:t>
            </a:r>
            <a:r>
              <a:rPr lang="ru-RU" sz="1100" b="1" dirty="0" smtClean="0">
                <a:solidFill>
                  <a:schemeClr val="bg1"/>
                </a:solidFill>
              </a:rPr>
              <a:t>небо и восхитились Луной! </a:t>
            </a:r>
            <a:r>
              <a:rPr lang="ru-RU" sz="1100" b="1" dirty="0">
                <a:solidFill>
                  <a:schemeClr val="bg1"/>
                </a:solidFill>
              </a:rPr>
              <a:t>Придумай ещё 9 причин, чем может быть интересна Луна.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Расскажи, на что похожа Луна, кроме </a:t>
            </a:r>
            <a:r>
              <a:rPr lang="ru-RU" sz="1100" b="1" dirty="0" smtClean="0">
                <a:solidFill>
                  <a:schemeClr val="bg1"/>
                </a:solidFill>
              </a:rPr>
              <a:t>«серпа» </a:t>
            </a:r>
            <a:r>
              <a:rPr lang="ru-RU" sz="1100" b="1" dirty="0">
                <a:solidFill>
                  <a:schemeClr val="bg1"/>
                </a:solidFill>
              </a:rPr>
              <a:t>или </a:t>
            </a:r>
            <a:r>
              <a:rPr lang="ru-RU" sz="1100" b="1" dirty="0" smtClean="0">
                <a:solidFill>
                  <a:schemeClr val="bg1"/>
                </a:solidFill>
              </a:rPr>
              <a:t>«круга».</a:t>
            </a:r>
            <a:endParaRPr lang="ru-RU" sz="1100" b="1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Опиши, каким, по-твоему, может быть путешествие на Луну.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41904365"/>
              </p:ext>
            </p:extLst>
          </p:nvPr>
        </p:nvGraphicFramePr>
        <p:xfrm>
          <a:off x="0" y="558800"/>
          <a:ext cx="3700816" cy="326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A3F83450-0E9C-4927-9745-514FF690F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22" y="2663825"/>
            <a:ext cx="1114094" cy="10635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47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0B01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МЫСЛИМ КРЕАТИВНО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860800"/>
            <a:ext cx="3612444" cy="1365956"/>
          </a:xfrm>
          <a:prstGeom prst="rect">
            <a:avLst/>
          </a:prstGeom>
          <a:solidFill>
            <a:srgbClr val="F0B01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bg1"/>
                </a:solidFill>
              </a:rPr>
              <a:t>Выполни </a:t>
            </a:r>
            <a:r>
              <a:rPr lang="ru-RU" sz="1100" b="1" u="sng" dirty="0" smtClean="0">
                <a:solidFill>
                  <a:schemeClr val="bg1"/>
                </a:solidFill>
              </a:rPr>
              <a:t>задания</a:t>
            </a:r>
            <a:endParaRPr lang="ru-RU" sz="1100" b="1" u="sng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Мы включили музыку! Придумай ещё 9 причин, зачем её слушать.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Расскажи, какую </a:t>
            </a:r>
            <a:r>
              <a:rPr lang="ru-RU" sz="1100" b="1" dirty="0" smtClean="0">
                <a:solidFill>
                  <a:schemeClr val="bg1"/>
                </a:solidFill>
              </a:rPr>
              <a:t>«</a:t>
            </a:r>
            <a:r>
              <a:rPr lang="ru-RU" sz="1100" b="1" dirty="0" err="1" smtClean="0">
                <a:solidFill>
                  <a:schemeClr val="bg1"/>
                </a:solidFill>
              </a:rPr>
              <a:t>суперсилу</a:t>
            </a:r>
            <a:r>
              <a:rPr lang="ru-RU" sz="1100" b="1" dirty="0" smtClean="0">
                <a:solidFill>
                  <a:schemeClr val="bg1"/>
                </a:solidFill>
              </a:rPr>
              <a:t>» </a:t>
            </a:r>
            <a:r>
              <a:rPr lang="ru-RU" sz="1100" b="1" dirty="0">
                <a:solidFill>
                  <a:schemeClr val="bg1"/>
                </a:solidFill>
              </a:rPr>
              <a:t>может дать человеку его любимая музыка.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Опиши, какая музыка тебе нравится</a:t>
            </a:r>
            <a:r>
              <a:rPr lang="ru-RU" sz="1100" b="1" dirty="0" smtClean="0">
                <a:solidFill>
                  <a:schemeClr val="bg1"/>
                </a:solidFill>
              </a:rPr>
              <a:t>. Кто твой любимый композитор или исполнитель?</a:t>
            </a:r>
            <a:endParaRPr lang="ru-RU" sz="1100" b="1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endParaRPr lang="ru-RU" sz="11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13923343"/>
              </p:ext>
            </p:extLst>
          </p:nvPr>
        </p:nvGraphicFramePr>
        <p:xfrm>
          <a:off x="0" y="558800"/>
          <a:ext cx="3700816" cy="326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78E4529A-3D7B-45C2-B739-0FD0B190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607" y="2663825"/>
            <a:ext cx="1185209" cy="10774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83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0B01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МЫСЛИМ КРЕАТИВНО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860800"/>
            <a:ext cx="3612444" cy="1365956"/>
          </a:xfrm>
          <a:prstGeom prst="rect">
            <a:avLst/>
          </a:prstGeom>
          <a:solidFill>
            <a:srgbClr val="F0B01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bg1"/>
                </a:solidFill>
              </a:rPr>
              <a:t>Выполни </a:t>
            </a:r>
            <a:r>
              <a:rPr lang="ru-RU" sz="1100" b="1" u="sng" dirty="0" smtClean="0">
                <a:solidFill>
                  <a:schemeClr val="bg1"/>
                </a:solidFill>
              </a:rPr>
              <a:t>задания</a:t>
            </a:r>
            <a:endParaRPr lang="ru-RU" sz="1100" b="1" u="sng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Мы увидели пчелу! Придумай ещё 9 причин, почему она невероятно важна для планеты.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Расскажи, какими человеческими качествами обладает пчела (например, трудолюбие).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Опиши один день из жизни пчелы от её имени</a:t>
            </a:r>
            <a:r>
              <a:rPr lang="ru-RU" sz="1100" b="1" dirty="0" smtClean="0">
                <a:solidFill>
                  <a:schemeClr val="bg1"/>
                </a:solidFill>
              </a:rPr>
              <a:t>. Куда летала, что видела?</a:t>
            </a:r>
            <a:endParaRPr lang="ru-RU" sz="11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40112903"/>
              </p:ext>
            </p:extLst>
          </p:nvPr>
        </p:nvGraphicFramePr>
        <p:xfrm>
          <a:off x="0" y="558800"/>
          <a:ext cx="3700816" cy="326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Изображение пина-истории">
            <a:extLst>
              <a:ext uri="{FF2B5EF4-FFF2-40B4-BE49-F238E27FC236}">
                <a16:creationId xmlns:a16="http://schemas.microsoft.com/office/drawing/2014/main" id="{F171562E-2296-419C-94DD-4694A315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06" y="2485224"/>
            <a:ext cx="1383510" cy="12802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32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0B01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МЫСЛИМ КРЕАТИВНО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860800"/>
            <a:ext cx="3612444" cy="1365956"/>
          </a:xfrm>
          <a:prstGeom prst="rect">
            <a:avLst/>
          </a:prstGeom>
          <a:solidFill>
            <a:srgbClr val="F0B01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bg1"/>
                </a:solidFill>
              </a:rPr>
              <a:t>Выполни задания :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Мы посмотрелись в зеркало! Придумай ещё </a:t>
            </a:r>
            <a:r>
              <a:rPr lang="ru-RU" sz="1100" b="1" dirty="0" smtClean="0">
                <a:solidFill>
                  <a:schemeClr val="bg1"/>
                </a:solidFill>
              </a:rPr>
              <a:t>9 необычных </a:t>
            </a:r>
            <a:r>
              <a:rPr lang="ru-RU" sz="1100" b="1" dirty="0">
                <a:solidFill>
                  <a:schemeClr val="bg1"/>
                </a:solidFill>
              </a:rPr>
              <a:t>применений </a:t>
            </a:r>
            <a:r>
              <a:rPr lang="ru-RU" sz="1100" b="1" dirty="0" smtClean="0">
                <a:solidFill>
                  <a:schemeClr val="bg1"/>
                </a:solidFill>
              </a:rPr>
              <a:t>зеркала (например</a:t>
            </a:r>
            <a:r>
              <a:rPr lang="ru-RU" sz="1100" b="1" dirty="0">
                <a:solidFill>
                  <a:schemeClr val="bg1"/>
                </a:solidFill>
              </a:rPr>
              <a:t>, для </a:t>
            </a:r>
            <a:r>
              <a:rPr lang="ru-RU" sz="1100" b="1" dirty="0" smtClean="0">
                <a:solidFill>
                  <a:schemeClr val="bg1"/>
                </a:solidFill>
              </a:rPr>
              <a:t>подачи сигналов</a:t>
            </a:r>
            <a:r>
              <a:rPr lang="ru-RU" sz="1100" b="1" dirty="0">
                <a:solidFill>
                  <a:schemeClr val="bg1"/>
                </a:solidFill>
              </a:rPr>
              <a:t>).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Расскажи, что, кроме внешности, может </a:t>
            </a:r>
            <a:r>
              <a:rPr lang="ru-RU" sz="1100" b="1" dirty="0" smtClean="0">
                <a:solidFill>
                  <a:schemeClr val="bg1"/>
                </a:solidFill>
              </a:rPr>
              <a:t>«отражать» </a:t>
            </a:r>
            <a:r>
              <a:rPr lang="ru-RU" sz="1100" b="1" dirty="0">
                <a:solidFill>
                  <a:schemeClr val="bg1"/>
                </a:solidFill>
              </a:rPr>
              <a:t>в себе человек (характер, настроение).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Опиши, что могло бы увидеть в зеркале волшебное </a:t>
            </a:r>
            <a:r>
              <a:rPr lang="ru-RU" sz="1100" b="1" dirty="0" smtClean="0">
                <a:solidFill>
                  <a:schemeClr val="bg1"/>
                </a:solidFill>
              </a:rPr>
              <a:t>зеркальце </a:t>
            </a:r>
            <a:r>
              <a:rPr lang="ru-RU" sz="1100" b="1" dirty="0">
                <a:solidFill>
                  <a:schemeClr val="bg1"/>
                </a:solidFill>
              </a:rPr>
              <a:t>из сказки.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17034505"/>
              </p:ext>
            </p:extLst>
          </p:nvPr>
        </p:nvGraphicFramePr>
        <p:xfrm>
          <a:off x="0" y="558800"/>
          <a:ext cx="3700816" cy="326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>
            <a:extLst>
              <a:ext uri="{FF2B5EF4-FFF2-40B4-BE49-F238E27FC236}">
                <a16:creationId xmlns:a16="http://schemas.microsoft.com/office/drawing/2014/main" id="{8D59923B-A324-4C5B-8731-6C0BCED94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18" y="2019225"/>
            <a:ext cx="1821820" cy="18218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70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0B01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МЫСЛИМ КРЕАТИВНО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860800"/>
            <a:ext cx="3612444" cy="1365956"/>
          </a:xfrm>
          <a:prstGeom prst="rect">
            <a:avLst/>
          </a:prstGeom>
          <a:solidFill>
            <a:srgbClr val="F0B01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bg1"/>
                </a:solidFill>
              </a:rPr>
              <a:t>Выполни </a:t>
            </a:r>
            <a:r>
              <a:rPr lang="ru-RU" sz="1100" b="1" u="sng" dirty="0" smtClean="0">
                <a:solidFill>
                  <a:schemeClr val="bg1"/>
                </a:solidFill>
              </a:rPr>
              <a:t>задания</a:t>
            </a:r>
            <a:endParaRPr lang="ru-RU" sz="1100" b="1" u="sng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Мы следим за временем! Придумай ещё 9 вещей, которым нас могут научить часы.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Расскажи, куда </a:t>
            </a:r>
            <a:r>
              <a:rPr lang="ru-RU" sz="1100" b="1" dirty="0" smtClean="0">
                <a:solidFill>
                  <a:schemeClr val="bg1"/>
                </a:solidFill>
              </a:rPr>
              <a:t>«убегает» </a:t>
            </a:r>
            <a:r>
              <a:rPr lang="ru-RU" sz="1100" b="1" dirty="0">
                <a:solidFill>
                  <a:schemeClr val="bg1"/>
                </a:solidFill>
              </a:rPr>
              <a:t>время и откуда оно </a:t>
            </a:r>
            <a:r>
              <a:rPr lang="ru-RU" sz="1100" b="1" dirty="0" smtClean="0">
                <a:solidFill>
                  <a:schemeClr val="bg1"/>
                </a:solidFill>
              </a:rPr>
              <a:t>«приходит».</a:t>
            </a:r>
            <a:endParaRPr lang="ru-RU" sz="1100" b="1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Опиши, как бы выглядели часы, которые показывают не время, а твоё настроение.</a:t>
            </a:r>
          </a:p>
          <a:p>
            <a:pPr indent="180975" algn="just">
              <a:buFont typeface="+mj-lt"/>
              <a:buAutoNum type="arabicPeriod"/>
            </a:pPr>
            <a:endParaRPr lang="ru-RU" sz="11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08002657"/>
              </p:ext>
            </p:extLst>
          </p:nvPr>
        </p:nvGraphicFramePr>
        <p:xfrm>
          <a:off x="0" y="558800"/>
          <a:ext cx="3700816" cy="326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>
            <a:extLst>
              <a:ext uri="{FF2B5EF4-FFF2-40B4-BE49-F238E27FC236}">
                <a16:creationId xmlns:a16="http://schemas.microsoft.com/office/drawing/2014/main" id="{9BCA3549-C50D-4975-A573-878993660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31" y="2377918"/>
            <a:ext cx="1371685" cy="13670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978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0B01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МЫСЛИМ КРЕАТИВНО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860800"/>
            <a:ext cx="3612444" cy="1365956"/>
          </a:xfrm>
          <a:prstGeom prst="rect">
            <a:avLst/>
          </a:prstGeom>
          <a:solidFill>
            <a:srgbClr val="F0B01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bg1"/>
                </a:solidFill>
              </a:rPr>
              <a:t>Выполни </a:t>
            </a:r>
            <a:r>
              <a:rPr lang="ru-RU" sz="1100" b="1" u="sng" dirty="0" smtClean="0">
                <a:solidFill>
                  <a:schemeClr val="bg1"/>
                </a:solidFill>
              </a:rPr>
              <a:t>задания</a:t>
            </a:r>
            <a:endParaRPr lang="ru-RU" sz="1100" b="1" u="sng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Мы выглянули в окно! Придумай ещё 9 </a:t>
            </a:r>
            <a:r>
              <a:rPr lang="ru-RU" sz="1100" b="1" dirty="0" smtClean="0">
                <a:solidFill>
                  <a:schemeClr val="bg1"/>
                </a:solidFill>
              </a:rPr>
              <a:t>«окон» </a:t>
            </a:r>
            <a:r>
              <a:rPr lang="ru-RU" sz="1100" b="1" dirty="0">
                <a:solidFill>
                  <a:schemeClr val="bg1"/>
                </a:solidFill>
              </a:rPr>
              <a:t>в мир (например, окно в прошлое — книга по истории).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Расскажи, что самое интересное ты видел(а) из окна своей комнаты или класса.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Опиши вид из окна дома твоей мечты.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35233494"/>
              </p:ext>
            </p:extLst>
          </p:nvPr>
        </p:nvGraphicFramePr>
        <p:xfrm>
          <a:off x="0" y="558800"/>
          <a:ext cx="3700816" cy="326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Изображение пина-истории">
            <a:extLst>
              <a:ext uri="{FF2B5EF4-FFF2-40B4-BE49-F238E27FC236}">
                <a16:creationId xmlns:a16="http://schemas.microsoft.com/office/drawing/2014/main" id="{D21771FC-C61E-405E-AA8F-6A496ED7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78" y="2340829"/>
            <a:ext cx="1480460" cy="14804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5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6CF5EDB-37C7-45DB-B2AD-5C177456B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622"/>
            <a:ext cx="3779838" cy="3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Богатый словарь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908885"/>
            <a:ext cx="3612444" cy="1329158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endParaRPr lang="ru-RU" sz="1400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Замени </a:t>
            </a:r>
            <a:r>
              <a:rPr lang="ru-RU" sz="1400" b="1" dirty="0">
                <a:solidFill>
                  <a:schemeClr val="bg1"/>
                </a:solidFill>
              </a:rPr>
              <a:t>выделенные глаголы на синонимичные глаголы с более узким </a:t>
            </a:r>
            <a:r>
              <a:rPr lang="ru-RU" sz="1400" b="1" dirty="0" smtClean="0">
                <a:solidFill>
                  <a:schemeClr val="bg1"/>
                </a:solidFill>
              </a:rPr>
              <a:t>значением.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630" y="3145836"/>
            <a:ext cx="3578577" cy="830997"/>
          </a:xfrm>
          <a:prstGeom prst="rect">
            <a:avLst/>
          </a:prstGeom>
          <a:solidFill>
            <a:srgbClr val="D90012"/>
          </a:solidFill>
          <a:ln>
            <a:solidFill>
              <a:srgbClr val="D90012"/>
            </a:solidFill>
          </a:ln>
        </p:spPr>
        <p:txBody>
          <a:bodyPr wrap="square">
            <a:spAutoFit/>
          </a:bodyPr>
          <a:lstStyle/>
          <a:p>
            <a:pPr indent="180975" algn="just"/>
            <a:r>
              <a:rPr lang="ru-RU" sz="1200" b="1" i="1" dirty="0">
                <a:solidFill>
                  <a:schemeClr val="bg1"/>
                </a:solidFill>
              </a:rPr>
              <a:t>Мальчик </a:t>
            </a:r>
            <a:r>
              <a:rPr lang="ru-RU" sz="1200" b="1" i="1" dirty="0" smtClean="0">
                <a:solidFill>
                  <a:schemeClr val="bg1"/>
                </a:solidFill>
              </a:rPr>
              <a:t>ШЁЛ </a:t>
            </a:r>
            <a:r>
              <a:rPr lang="ru-RU" sz="1200" b="1" i="1" dirty="0">
                <a:solidFill>
                  <a:schemeClr val="bg1"/>
                </a:solidFill>
              </a:rPr>
              <a:t>по улице. Птица </a:t>
            </a:r>
            <a:r>
              <a:rPr lang="ru-RU" sz="1200" b="1" i="1" dirty="0" smtClean="0">
                <a:solidFill>
                  <a:schemeClr val="bg1"/>
                </a:solidFill>
              </a:rPr>
              <a:t>БЫЛА </a:t>
            </a:r>
            <a:r>
              <a:rPr lang="ru-RU" sz="1200" b="1" i="1" dirty="0">
                <a:solidFill>
                  <a:schemeClr val="bg1"/>
                </a:solidFill>
              </a:rPr>
              <a:t>на дереве. Собака </a:t>
            </a:r>
            <a:r>
              <a:rPr lang="ru-RU" sz="1200" b="1" i="1" dirty="0" smtClean="0">
                <a:solidFill>
                  <a:schemeClr val="bg1"/>
                </a:solidFill>
              </a:rPr>
              <a:t>СДЕЛАЛА </a:t>
            </a:r>
            <a:r>
              <a:rPr lang="ru-RU" sz="1200" b="1" i="1" dirty="0">
                <a:solidFill>
                  <a:schemeClr val="bg1"/>
                </a:solidFill>
              </a:rPr>
              <a:t>звук. Девочка смотрела в окно. Ветер дул с севера. Машина </a:t>
            </a:r>
            <a:r>
              <a:rPr lang="ru-RU" sz="1200" b="1" i="1" dirty="0" smtClean="0">
                <a:solidFill>
                  <a:schemeClr val="bg1"/>
                </a:solidFill>
              </a:rPr>
              <a:t>ЕХАЛА </a:t>
            </a:r>
            <a:r>
              <a:rPr lang="ru-RU" sz="1200" b="1" i="1" dirty="0">
                <a:solidFill>
                  <a:schemeClr val="bg1"/>
                </a:solidFill>
              </a:rPr>
              <a:t>по дороге.</a:t>
            </a:r>
          </a:p>
        </p:txBody>
      </p:sp>
    </p:spTree>
    <p:extLst>
      <p:ext uri="{BB962C8B-B14F-4D97-AF65-F5344CB8AC3E}">
        <p14:creationId xmlns:p14="http://schemas.microsoft.com/office/powerpoint/2010/main" val="3584040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F0B01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МЫСЛИМ КРЕАТИВНО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860800"/>
            <a:ext cx="3612444" cy="1365956"/>
          </a:xfrm>
          <a:prstGeom prst="rect">
            <a:avLst/>
          </a:prstGeom>
          <a:solidFill>
            <a:srgbClr val="F0B01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bg1"/>
                </a:solidFill>
              </a:rPr>
              <a:t>Выполни </a:t>
            </a:r>
            <a:r>
              <a:rPr lang="ru-RU" sz="1100" b="1" u="sng" dirty="0" smtClean="0">
                <a:solidFill>
                  <a:schemeClr val="bg1"/>
                </a:solidFill>
              </a:rPr>
              <a:t>задания</a:t>
            </a:r>
            <a:endParaRPr lang="ru-RU" sz="1100" b="1" u="sng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Мы отправились в путь! Придумай ещё 9 </a:t>
            </a:r>
            <a:r>
              <a:rPr lang="ru-RU" sz="1100" b="1" dirty="0" smtClean="0">
                <a:solidFill>
                  <a:schemeClr val="bg1"/>
                </a:solidFill>
              </a:rPr>
              <a:t>переносных </a:t>
            </a:r>
            <a:r>
              <a:rPr lang="ru-RU" sz="1100" b="1" dirty="0">
                <a:solidFill>
                  <a:schemeClr val="bg1"/>
                </a:solidFill>
              </a:rPr>
              <a:t>значений слова </a:t>
            </a:r>
            <a:r>
              <a:rPr lang="ru-RU" sz="1100" b="1" dirty="0" smtClean="0">
                <a:solidFill>
                  <a:schemeClr val="bg1"/>
                </a:solidFill>
              </a:rPr>
              <a:t>«дорога» </a:t>
            </a:r>
            <a:r>
              <a:rPr lang="ru-RU" sz="1100" b="1" dirty="0">
                <a:solidFill>
                  <a:schemeClr val="bg1"/>
                </a:solidFill>
              </a:rPr>
              <a:t>(например, дорога к успеху).</a:t>
            </a: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Расскажи, без чего нельзя отправиться в долгое </a:t>
            </a:r>
            <a:r>
              <a:rPr lang="ru-RU" sz="1100" b="1" dirty="0" smtClean="0">
                <a:solidFill>
                  <a:schemeClr val="bg1"/>
                </a:solidFill>
              </a:rPr>
              <a:t>путешествие.</a:t>
            </a:r>
            <a:endParaRPr lang="ru-RU" sz="1100" b="1" dirty="0">
              <a:solidFill>
                <a:schemeClr val="bg1"/>
              </a:solidFill>
            </a:endParaRPr>
          </a:p>
          <a:p>
            <a:pPr indent="180975" algn="just">
              <a:buFont typeface="+mj-lt"/>
              <a:buAutoNum type="arabicPeriod"/>
            </a:pPr>
            <a:r>
              <a:rPr lang="ru-RU" sz="1100" b="1" dirty="0">
                <a:solidFill>
                  <a:schemeClr val="bg1"/>
                </a:solidFill>
              </a:rPr>
              <a:t>Опиши дорогу, которая, по-твоему, ведёт в счастливое будущее. Что </a:t>
            </a:r>
            <a:r>
              <a:rPr lang="ru-RU" sz="1100" b="1" dirty="0" smtClean="0">
                <a:solidFill>
                  <a:schemeClr val="bg1"/>
                </a:solidFill>
              </a:rPr>
              <a:t>или кто на </a:t>
            </a:r>
            <a:r>
              <a:rPr lang="ru-RU" sz="1100" b="1" dirty="0">
                <a:solidFill>
                  <a:schemeClr val="bg1"/>
                </a:solidFill>
              </a:rPr>
              <a:t>ней встречается?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53762727"/>
              </p:ext>
            </p:extLst>
          </p:nvPr>
        </p:nvGraphicFramePr>
        <p:xfrm>
          <a:off x="0" y="558800"/>
          <a:ext cx="3700816" cy="326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>
            <a:extLst>
              <a:ext uri="{FF2B5EF4-FFF2-40B4-BE49-F238E27FC236}">
                <a16:creationId xmlns:a16="http://schemas.microsoft.com/office/drawing/2014/main" id="{AE43B27D-A7E7-492D-9EFB-FD88F28D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90" y="2163847"/>
            <a:ext cx="1578326" cy="16771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4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D64C07-DC77-4ACD-9F8B-38B0C5EC38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779838" cy="53276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Богатый словарь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908885"/>
            <a:ext cx="3612444" cy="1329158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Замени </a:t>
            </a:r>
            <a:r>
              <a:rPr lang="ru-RU" sz="1400" b="1" dirty="0">
                <a:solidFill>
                  <a:schemeClr val="bg1"/>
                </a:solidFill>
              </a:rPr>
              <a:t>выделенные прилагательные на более выразительные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630" y="3145836"/>
            <a:ext cx="3578577" cy="646331"/>
          </a:xfrm>
          <a:prstGeom prst="rect">
            <a:avLst/>
          </a:prstGeom>
          <a:solidFill>
            <a:srgbClr val="D90012"/>
          </a:solidFill>
          <a:ln>
            <a:solidFill>
              <a:srgbClr val="D90012"/>
            </a:solidFill>
          </a:ln>
        </p:spPr>
        <p:txBody>
          <a:bodyPr wrap="square">
            <a:spAutoFit/>
          </a:bodyPr>
          <a:lstStyle/>
          <a:p>
            <a:pPr indent="180975" algn="just"/>
            <a:r>
              <a:rPr lang="ru-RU" sz="1200" b="1" i="1" dirty="0">
                <a:solidFill>
                  <a:schemeClr val="bg1"/>
                </a:solidFill>
              </a:rPr>
              <a:t>В вазе стоял </a:t>
            </a:r>
            <a:r>
              <a:rPr lang="ru-RU" sz="1200" b="1" i="1" dirty="0" smtClean="0">
                <a:solidFill>
                  <a:schemeClr val="bg1"/>
                </a:solidFill>
              </a:rPr>
              <a:t>КРАСИВЫЙ </a:t>
            </a:r>
            <a:r>
              <a:rPr lang="ru-RU" sz="1200" b="1" i="1" dirty="0">
                <a:solidFill>
                  <a:schemeClr val="bg1"/>
                </a:solidFill>
              </a:rPr>
              <a:t>цветок. </a:t>
            </a:r>
            <a:endParaRPr lang="ru-RU" sz="1200" b="1" i="1" dirty="0" smtClean="0">
              <a:solidFill>
                <a:schemeClr val="bg1"/>
              </a:solidFill>
            </a:endParaRPr>
          </a:p>
          <a:p>
            <a:pPr indent="180975" algn="just"/>
            <a:r>
              <a:rPr lang="ru-RU" sz="1200" b="1" i="1" dirty="0" smtClean="0">
                <a:solidFill>
                  <a:schemeClr val="bg1"/>
                </a:solidFill>
              </a:rPr>
              <a:t>По небу </a:t>
            </a:r>
            <a:r>
              <a:rPr lang="ru-RU" sz="1200" b="1" i="1" dirty="0" err="1" smtClean="0">
                <a:solidFill>
                  <a:schemeClr val="bg1"/>
                </a:solidFill>
              </a:rPr>
              <a:t>плалы</a:t>
            </a:r>
            <a:r>
              <a:rPr lang="ru-RU" sz="1200" b="1" i="1" dirty="0" smtClean="0">
                <a:solidFill>
                  <a:schemeClr val="bg1"/>
                </a:solidFill>
              </a:rPr>
              <a:t> БЕЛАЯ </a:t>
            </a:r>
            <a:r>
              <a:rPr lang="ru-RU" sz="1200" b="1" i="1" dirty="0">
                <a:solidFill>
                  <a:schemeClr val="bg1"/>
                </a:solidFill>
              </a:rPr>
              <a:t>туча. </a:t>
            </a:r>
            <a:endParaRPr lang="ru-RU" sz="1200" b="1" i="1" dirty="0" smtClean="0">
              <a:solidFill>
                <a:schemeClr val="bg1"/>
              </a:solidFill>
            </a:endParaRPr>
          </a:p>
          <a:p>
            <a:pPr indent="180975" algn="just"/>
            <a:r>
              <a:rPr lang="ru-RU" sz="1200" b="1" i="1" dirty="0" smtClean="0">
                <a:solidFill>
                  <a:schemeClr val="bg1"/>
                </a:solidFill>
              </a:rPr>
              <a:t>Он </a:t>
            </a:r>
            <a:r>
              <a:rPr lang="ru-RU" sz="1200" b="1" i="1" dirty="0">
                <a:solidFill>
                  <a:schemeClr val="bg1"/>
                </a:solidFill>
              </a:rPr>
              <a:t>съел </a:t>
            </a:r>
            <a:r>
              <a:rPr lang="ru-RU" sz="1200" b="1" i="1" dirty="0" smtClean="0">
                <a:solidFill>
                  <a:schemeClr val="bg1"/>
                </a:solidFill>
              </a:rPr>
              <a:t>ВКУСНЫЙ </a:t>
            </a:r>
            <a:r>
              <a:rPr lang="ru-RU" sz="1200" b="1" i="1" dirty="0">
                <a:solidFill>
                  <a:schemeClr val="bg1"/>
                </a:solidFill>
              </a:rPr>
              <a:t>торт.</a:t>
            </a:r>
          </a:p>
        </p:txBody>
      </p:sp>
    </p:spTree>
    <p:extLst>
      <p:ext uri="{BB962C8B-B14F-4D97-AF65-F5344CB8AC3E}">
        <p14:creationId xmlns:p14="http://schemas.microsoft.com/office/powerpoint/2010/main" val="362026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Богатый словарь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908885"/>
            <a:ext cx="3612444" cy="1329158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endParaRPr lang="ru-RU" sz="1400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Замени </a:t>
            </a:r>
            <a:r>
              <a:rPr lang="ru-RU" sz="1400" b="1" dirty="0">
                <a:solidFill>
                  <a:schemeClr val="bg1"/>
                </a:solidFill>
              </a:rPr>
              <a:t>выделенные современные слова на устаревшие синонимы. Объясни разницу.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630" y="3145836"/>
            <a:ext cx="3578577" cy="461665"/>
          </a:xfrm>
          <a:prstGeom prst="rect">
            <a:avLst/>
          </a:prstGeom>
          <a:solidFill>
            <a:srgbClr val="D90012"/>
          </a:solidFill>
          <a:ln>
            <a:solidFill>
              <a:srgbClr val="D90012"/>
            </a:solidFill>
          </a:ln>
        </p:spPr>
        <p:txBody>
          <a:bodyPr wrap="square">
            <a:spAutoFit/>
          </a:bodyPr>
          <a:lstStyle/>
          <a:p>
            <a:pPr indent="180975" algn="just"/>
            <a:r>
              <a:rPr lang="ru-RU" sz="1200" b="1" i="1" dirty="0">
                <a:solidFill>
                  <a:schemeClr val="bg1"/>
                </a:solidFill>
              </a:rPr>
              <a:t>Он хотел купить новый </a:t>
            </a:r>
            <a:r>
              <a:rPr lang="ru-RU" sz="1200" b="1" i="1" dirty="0" smtClean="0">
                <a:solidFill>
                  <a:schemeClr val="bg1"/>
                </a:solidFill>
              </a:rPr>
              <a:t>ГАДЖЕТ. </a:t>
            </a:r>
          </a:p>
          <a:p>
            <a:pPr indent="180975" algn="just"/>
            <a:r>
              <a:rPr lang="ru-RU" sz="1200" b="1" i="1" dirty="0" smtClean="0">
                <a:solidFill>
                  <a:schemeClr val="bg1"/>
                </a:solidFill>
              </a:rPr>
              <a:t>Они </a:t>
            </a:r>
            <a:r>
              <a:rPr lang="ru-RU" sz="1200" b="1" i="1" dirty="0">
                <a:solidFill>
                  <a:schemeClr val="bg1"/>
                </a:solidFill>
              </a:rPr>
              <a:t>поехали на море на </a:t>
            </a:r>
            <a:r>
              <a:rPr lang="ru-RU" sz="1200" b="1" i="1" dirty="0" smtClean="0">
                <a:solidFill>
                  <a:schemeClr val="bg1"/>
                </a:solidFill>
              </a:rPr>
              <a:t>АВТОМОБИЛЕ.</a:t>
            </a:r>
            <a:endParaRPr lang="ru-RU" sz="1200" b="1" i="1" dirty="0">
              <a:solidFill>
                <a:schemeClr val="bg1"/>
              </a:solidFill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BAA3A30-172E-4799-9ACA-7ACDDB162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649"/>
            <a:ext cx="3779838" cy="25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8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Богатый словарь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908885"/>
            <a:ext cx="3612444" cy="1329158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Задание 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Замени </a:t>
            </a:r>
            <a:r>
              <a:rPr lang="ru-RU" sz="1400" b="1" dirty="0">
                <a:solidFill>
                  <a:schemeClr val="bg1"/>
                </a:solidFill>
              </a:rPr>
              <a:t>выделенные слова на более </a:t>
            </a:r>
            <a:r>
              <a:rPr lang="ru-RU" sz="1400" b="1" dirty="0" smtClean="0">
                <a:solidFill>
                  <a:schemeClr val="bg1"/>
                </a:solidFill>
              </a:rPr>
              <a:t>«сильные» </a:t>
            </a:r>
            <a:r>
              <a:rPr lang="ru-RU" sz="1400" b="1" dirty="0">
                <a:solidFill>
                  <a:schemeClr val="bg1"/>
                </a:solidFill>
              </a:rPr>
              <a:t>синонимы, чтобы </a:t>
            </a:r>
            <a:r>
              <a:rPr lang="ru-RU" sz="1400" b="1" dirty="0" smtClean="0">
                <a:solidFill>
                  <a:schemeClr val="bg1"/>
                </a:solidFill>
              </a:rPr>
              <a:t>сделать </a:t>
            </a:r>
            <a:r>
              <a:rPr lang="ru-RU" sz="1400" b="1" dirty="0">
                <a:solidFill>
                  <a:schemeClr val="bg1"/>
                </a:solidFill>
              </a:rPr>
              <a:t>эмоции ярче.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630" y="3145836"/>
            <a:ext cx="3578577" cy="461665"/>
          </a:xfrm>
          <a:prstGeom prst="rect">
            <a:avLst/>
          </a:prstGeom>
          <a:solidFill>
            <a:srgbClr val="D90012"/>
          </a:solidFill>
          <a:ln>
            <a:solidFill>
              <a:srgbClr val="D90012"/>
            </a:solidFill>
          </a:ln>
        </p:spPr>
        <p:txBody>
          <a:bodyPr wrap="square">
            <a:spAutoFit/>
          </a:bodyPr>
          <a:lstStyle/>
          <a:p>
            <a:pPr indent="180975" algn="just"/>
            <a:r>
              <a:rPr lang="ru-RU" sz="1200" b="1" i="1" dirty="0">
                <a:solidFill>
                  <a:schemeClr val="bg1"/>
                </a:solidFill>
              </a:rPr>
              <a:t>Она получила подарок и была </a:t>
            </a:r>
            <a:r>
              <a:rPr lang="ru-RU" sz="1200" b="1" i="1" dirty="0" smtClean="0">
                <a:solidFill>
                  <a:schemeClr val="bg1"/>
                </a:solidFill>
              </a:rPr>
              <a:t>СЧАСТЛИВА. </a:t>
            </a:r>
          </a:p>
          <a:p>
            <a:pPr indent="180975" algn="just"/>
            <a:r>
              <a:rPr lang="ru-RU" sz="1200" b="1" i="1" dirty="0" smtClean="0">
                <a:solidFill>
                  <a:schemeClr val="bg1"/>
                </a:solidFill>
              </a:rPr>
              <a:t>Он </a:t>
            </a:r>
            <a:r>
              <a:rPr lang="ru-RU" sz="1200" b="1" i="1" dirty="0">
                <a:solidFill>
                  <a:schemeClr val="bg1"/>
                </a:solidFill>
              </a:rPr>
              <a:t>проиграл игру и </a:t>
            </a:r>
            <a:r>
              <a:rPr lang="ru-RU" sz="1200" b="1" i="1" dirty="0" smtClean="0">
                <a:solidFill>
                  <a:schemeClr val="bg1"/>
                </a:solidFill>
              </a:rPr>
              <a:t>РАССЕРДИЛСЯ.</a:t>
            </a:r>
            <a:endParaRPr lang="ru-RU" sz="12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Агент 007\Desktop\019afdf7-b1d4-7180-8d6a-138efa82c1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96" y="533398"/>
            <a:ext cx="3564804" cy="250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33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F9EFB22F-CDBA-4287-893A-98F68E07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3551238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Богатый словарь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4160171"/>
            <a:ext cx="3612444" cy="1077872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bg1"/>
                </a:solidFill>
              </a:rPr>
              <a:t>Замени выделенные слова на более сильные синонимы, чтобы передать эмоции ярче.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630" y="3145836"/>
            <a:ext cx="3578577" cy="830997"/>
          </a:xfrm>
          <a:prstGeom prst="rect">
            <a:avLst/>
          </a:prstGeom>
          <a:solidFill>
            <a:srgbClr val="D90012"/>
          </a:solidFill>
          <a:ln>
            <a:solidFill>
              <a:srgbClr val="D90012"/>
            </a:solidFill>
          </a:ln>
        </p:spPr>
        <p:txBody>
          <a:bodyPr wrap="square">
            <a:spAutoFit/>
          </a:bodyPr>
          <a:lstStyle/>
          <a:p>
            <a:pPr indent="180975" algn="just"/>
            <a:r>
              <a:rPr lang="ru-RU" sz="1200" b="1" i="1" dirty="0">
                <a:solidFill>
                  <a:schemeClr val="bg1"/>
                </a:solidFill>
              </a:rPr>
              <a:t>Птицы пели в лесу. Вода текла в ручье. Дверь закрылась. Старый деревянный пол издавал звуки, когда мы шли. На улице собака лаяла. Молния сверкнула, и небо издало звук.</a:t>
            </a:r>
          </a:p>
        </p:txBody>
      </p:sp>
    </p:spTree>
    <p:extLst>
      <p:ext uri="{BB962C8B-B14F-4D97-AF65-F5344CB8AC3E}">
        <p14:creationId xmlns:p14="http://schemas.microsoft.com/office/powerpoint/2010/main" val="296698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64BBA2C-1764-441F-853C-8D4AF91AD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9" y="169333"/>
            <a:ext cx="3085228" cy="308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Богатый словарь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908885"/>
            <a:ext cx="3612444" cy="1329158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bg1"/>
                </a:solidFill>
              </a:rPr>
              <a:t>Замени выделенные слова на более сильные синонимы, чтобы передать эмоции ярче.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630" y="3145836"/>
            <a:ext cx="3578577" cy="461665"/>
          </a:xfrm>
          <a:prstGeom prst="rect">
            <a:avLst/>
          </a:prstGeom>
          <a:solidFill>
            <a:srgbClr val="D90012"/>
          </a:solidFill>
          <a:ln>
            <a:solidFill>
              <a:srgbClr val="D90012"/>
            </a:solidFill>
          </a:ln>
        </p:spPr>
        <p:txBody>
          <a:bodyPr wrap="square">
            <a:spAutoFit/>
          </a:bodyPr>
          <a:lstStyle/>
          <a:p>
            <a:pPr indent="180975" algn="just"/>
            <a:r>
              <a:rPr lang="ru-RU" sz="1200" b="1" i="1" dirty="0">
                <a:solidFill>
                  <a:schemeClr val="bg1"/>
                </a:solidFill>
              </a:rPr>
              <a:t>Она получила подарок и была счастлива. Он проиграл игру и рассердился.</a:t>
            </a:r>
          </a:p>
        </p:txBody>
      </p:sp>
    </p:spTree>
    <p:extLst>
      <p:ext uri="{BB962C8B-B14F-4D97-AF65-F5344CB8AC3E}">
        <p14:creationId xmlns:p14="http://schemas.microsoft.com/office/powerpoint/2010/main" val="7954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D5EEE44F-3D10-4AA1-86EC-BEEFED48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6" y="1470440"/>
            <a:ext cx="2226669" cy="2226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372" y="169333"/>
            <a:ext cx="3612444" cy="349956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Одним словом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372" y="3697108"/>
            <a:ext cx="3612444" cy="1540935"/>
          </a:xfrm>
          <a:prstGeom prst="rect">
            <a:avLst/>
          </a:prstGeom>
          <a:solidFill>
            <a:srgbClr val="D9001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1"/>
                </a:solidFill>
              </a:rPr>
              <a:t>Задание</a:t>
            </a:r>
          </a:p>
          <a:p>
            <a:pPr algn="ctr"/>
            <a:endParaRPr lang="ru-RU" sz="1400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Замени </a:t>
            </a:r>
            <a:r>
              <a:rPr lang="ru-RU" sz="1400" b="1" dirty="0">
                <a:solidFill>
                  <a:schemeClr val="bg1"/>
                </a:solidFill>
              </a:rPr>
              <a:t>словосочетания </a:t>
            </a:r>
            <a:r>
              <a:rPr lang="ru-RU" sz="1400" b="1" dirty="0" smtClean="0">
                <a:solidFill>
                  <a:schemeClr val="bg1"/>
                </a:solidFill>
              </a:rPr>
              <a:t>словом-синонимом.</a:t>
            </a:r>
          </a:p>
          <a:p>
            <a:pPr algn="ctr"/>
            <a:endParaRPr lang="ru-RU" sz="1400" b="1" u="sng" dirty="0">
              <a:solidFill>
                <a:schemeClr val="bg1"/>
              </a:solidFill>
            </a:endParaRPr>
          </a:p>
          <a:p>
            <a:pPr algn="ctr"/>
            <a:r>
              <a:rPr lang="ru-RU" sz="1400" b="1" i="1" u="sng" dirty="0">
                <a:solidFill>
                  <a:schemeClr val="bg1"/>
                </a:solidFill>
              </a:rPr>
              <a:t>Образец: Сделать шаг — ступить.</a:t>
            </a:r>
            <a:endParaRPr lang="ru-RU" sz="11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889" y="739000"/>
            <a:ext cx="3612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Принять участие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Оказать помощь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Дать обещание</a:t>
            </a:r>
          </a:p>
        </p:txBody>
      </p:sp>
    </p:spTree>
    <p:extLst>
      <p:ext uri="{BB962C8B-B14F-4D97-AF65-F5344CB8AC3E}">
        <p14:creationId xmlns:p14="http://schemas.microsoft.com/office/powerpoint/2010/main" val="3564582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</TotalTime>
  <Words>1341</Words>
  <Application>Microsoft Office PowerPoint</Application>
  <PresentationFormat>Произвольный</PresentationFormat>
  <Paragraphs>244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quote-cjk-patch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Lola</cp:lastModifiedBy>
  <cp:revision>76</cp:revision>
  <dcterms:created xsi:type="dcterms:W3CDTF">2024-11-17T12:21:43Z</dcterms:created>
  <dcterms:modified xsi:type="dcterms:W3CDTF">2025-12-16T18:03:38Z</dcterms:modified>
</cp:coreProperties>
</file>