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22" r:id="rId2"/>
    <p:sldId id="306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4" r:id="rId24"/>
    <p:sldId id="345" r:id="rId25"/>
    <p:sldId id="346" r:id="rId26"/>
    <p:sldId id="347" r:id="rId27"/>
    <p:sldId id="348" r:id="rId28"/>
    <p:sldId id="349" r:id="rId29"/>
    <p:sldId id="350" r:id="rId30"/>
    <p:sldId id="351" r:id="rId31"/>
  </p:sldIdLst>
  <p:sldSz cx="3779838" cy="5327650"/>
  <p:notesSz cx="6858000" cy="9144000"/>
  <p:defaultTextStyle>
    <a:defPPr>
      <a:defRPr lang="ru-RU"/>
    </a:defPPr>
    <a:lvl1pPr marL="0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1pPr>
    <a:lvl2pPr marL="218440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2pPr>
    <a:lvl3pPr marL="436880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3pPr>
    <a:lvl4pPr marL="655320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4pPr>
    <a:lvl5pPr marL="87439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5pPr>
    <a:lvl6pPr marL="109283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6pPr>
    <a:lvl7pPr marL="131127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7pPr>
    <a:lvl8pPr marL="152971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8pPr>
    <a:lvl9pPr marL="1748155" algn="l" defTabSz="436880" rtl="0" eaLnBrk="1" latinLnBrk="0" hangingPunct="1">
      <a:defRPr sz="8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50" userDrawn="1">
          <p15:clr>
            <a:srgbClr val="A4A3A4"/>
          </p15:clr>
        </p15:guide>
        <p15:guide id="2" pos="11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B1A6"/>
    <a:srgbClr val="F28332"/>
    <a:srgbClr val="DBCA6B"/>
    <a:srgbClr val="C7CF78"/>
    <a:srgbClr val="7F87C8"/>
    <a:srgbClr val="CE7878"/>
    <a:srgbClr val="DB0B0B"/>
    <a:srgbClr val="449AA2"/>
    <a:srgbClr val="B32ABC"/>
    <a:srgbClr val="5CA73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59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2898" y="-90"/>
      </p:cViewPr>
      <p:guideLst>
        <p:guide orient="horz" pos="1650"/>
        <p:guide pos="11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488" y="871910"/>
            <a:ext cx="3212862" cy="1854811"/>
          </a:xfrm>
        </p:spPr>
        <p:txBody>
          <a:bodyPr anchor="b"/>
          <a:lstStyle>
            <a:lvl1pPr algn="ctr">
              <a:defRPr sz="248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80" y="2798250"/>
            <a:ext cx="2834879" cy="1286282"/>
          </a:xfrm>
        </p:spPr>
        <p:txBody>
          <a:bodyPr/>
          <a:lstStyle>
            <a:lvl1pPr marL="0" indent="0" algn="ctr">
              <a:buNone/>
              <a:defRPr sz="990"/>
            </a:lvl1pPr>
            <a:lvl2pPr marL="189230" indent="0" algn="ctr">
              <a:buNone/>
              <a:defRPr sz="825"/>
            </a:lvl2pPr>
            <a:lvl3pPr marL="377825" indent="0" algn="ctr">
              <a:buNone/>
              <a:defRPr sz="745"/>
            </a:lvl3pPr>
            <a:lvl4pPr marL="567055" indent="0" algn="ctr">
              <a:buNone/>
              <a:defRPr sz="660"/>
            </a:lvl4pPr>
            <a:lvl5pPr marL="756285" indent="0" algn="ctr">
              <a:buNone/>
              <a:defRPr sz="660"/>
            </a:lvl5pPr>
            <a:lvl6pPr marL="944880" indent="0" algn="ctr">
              <a:buNone/>
              <a:defRPr sz="660"/>
            </a:lvl6pPr>
            <a:lvl7pPr marL="1134110" indent="0" algn="ctr">
              <a:buNone/>
              <a:defRPr sz="660"/>
            </a:lvl7pPr>
            <a:lvl8pPr marL="1323340" indent="0" algn="ctr">
              <a:buNone/>
              <a:defRPr sz="660"/>
            </a:lvl8pPr>
            <a:lvl9pPr marL="1511935" indent="0" algn="ctr">
              <a:buNone/>
              <a:defRPr sz="66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04947" y="283648"/>
            <a:ext cx="815028" cy="45149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864" y="283648"/>
            <a:ext cx="2397835" cy="45149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96" y="1328214"/>
            <a:ext cx="3260110" cy="2216154"/>
          </a:xfrm>
        </p:spPr>
        <p:txBody>
          <a:bodyPr anchor="b"/>
          <a:lstStyle>
            <a:lvl1pPr>
              <a:defRPr sz="248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96" y="3565334"/>
            <a:ext cx="3260110" cy="1165423"/>
          </a:xfrm>
        </p:spPr>
        <p:txBody>
          <a:bodyPr/>
          <a:lstStyle>
            <a:lvl1pPr marL="0" indent="0">
              <a:buNone/>
              <a:defRPr sz="990">
                <a:solidFill>
                  <a:schemeClr val="tx1"/>
                </a:solidFill>
              </a:defRPr>
            </a:lvl1pPr>
            <a:lvl2pPr marL="189230" indent="0">
              <a:buNone/>
              <a:defRPr sz="825">
                <a:solidFill>
                  <a:schemeClr val="tx1">
                    <a:tint val="75000"/>
                  </a:schemeClr>
                </a:solidFill>
              </a:defRPr>
            </a:lvl2pPr>
            <a:lvl3pPr marL="377825" indent="0">
              <a:buNone/>
              <a:defRPr sz="745">
                <a:solidFill>
                  <a:schemeClr val="tx1">
                    <a:tint val="75000"/>
                  </a:schemeClr>
                </a:solidFill>
              </a:defRPr>
            </a:lvl3pPr>
            <a:lvl4pPr marL="567055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4pPr>
            <a:lvl5pPr marL="756285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5pPr>
            <a:lvl6pPr marL="944880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6pPr>
            <a:lvl7pPr marL="1134110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7pPr>
            <a:lvl8pPr marL="1323340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8pPr>
            <a:lvl9pPr marL="1511935" indent="0">
              <a:buNone/>
              <a:defRPr sz="6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64" y="1418240"/>
            <a:ext cx="1606431" cy="3380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3543" y="1418240"/>
            <a:ext cx="1606431" cy="3380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283649"/>
            <a:ext cx="3260110" cy="102976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357" y="1306014"/>
            <a:ext cx="1599048" cy="640058"/>
          </a:xfrm>
        </p:spPr>
        <p:txBody>
          <a:bodyPr anchor="b"/>
          <a:lstStyle>
            <a:lvl1pPr marL="0" indent="0">
              <a:buNone/>
              <a:defRPr sz="990" b="1"/>
            </a:lvl1pPr>
            <a:lvl2pPr marL="189230" indent="0">
              <a:buNone/>
              <a:defRPr sz="825" b="1"/>
            </a:lvl2pPr>
            <a:lvl3pPr marL="377825" indent="0">
              <a:buNone/>
              <a:defRPr sz="745" b="1"/>
            </a:lvl3pPr>
            <a:lvl4pPr marL="567055" indent="0">
              <a:buNone/>
              <a:defRPr sz="660" b="1"/>
            </a:lvl4pPr>
            <a:lvl5pPr marL="756285" indent="0">
              <a:buNone/>
              <a:defRPr sz="660" b="1"/>
            </a:lvl5pPr>
            <a:lvl6pPr marL="944880" indent="0">
              <a:buNone/>
              <a:defRPr sz="660" b="1"/>
            </a:lvl6pPr>
            <a:lvl7pPr marL="1134110" indent="0">
              <a:buNone/>
              <a:defRPr sz="660" b="1"/>
            </a:lvl7pPr>
            <a:lvl8pPr marL="1323340" indent="0">
              <a:buNone/>
              <a:defRPr sz="660" b="1"/>
            </a:lvl8pPr>
            <a:lvl9pPr marL="1511935" indent="0">
              <a:buNone/>
              <a:defRPr sz="66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57" y="1946072"/>
            <a:ext cx="1599048" cy="2862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13543" y="1306014"/>
            <a:ext cx="1606923" cy="640058"/>
          </a:xfrm>
        </p:spPr>
        <p:txBody>
          <a:bodyPr anchor="b"/>
          <a:lstStyle>
            <a:lvl1pPr marL="0" indent="0">
              <a:buNone/>
              <a:defRPr sz="990" b="1"/>
            </a:lvl1pPr>
            <a:lvl2pPr marL="189230" indent="0">
              <a:buNone/>
              <a:defRPr sz="825" b="1"/>
            </a:lvl2pPr>
            <a:lvl3pPr marL="377825" indent="0">
              <a:buNone/>
              <a:defRPr sz="745" b="1"/>
            </a:lvl3pPr>
            <a:lvl4pPr marL="567055" indent="0">
              <a:buNone/>
              <a:defRPr sz="660" b="1"/>
            </a:lvl4pPr>
            <a:lvl5pPr marL="756285" indent="0">
              <a:buNone/>
              <a:defRPr sz="660" b="1"/>
            </a:lvl5pPr>
            <a:lvl6pPr marL="944880" indent="0">
              <a:buNone/>
              <a:defRPr sz="660" b="1"/>
            </a:lvl6pPr>
            <a:lvl7pPr marL="1134110" indent="0">
              <a:buNone/>
              <a:defRPr sz="660" b="1"/>
            </a:lvl7pPr>
            <a:lvl8pPr marL="1323340" indent="0">
              <a:buNone/>
              <a:defRPr sz="660" b="1"/>
            </a:lvl8pPr>
            <a:lvl9pPr marL="1511935" indent="0">
              <a:buNone/>
              <a:defRPr sz="66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13543" y="1946072"/>
            <a:ext cx="1606923" cy="2862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923" y="767084"/>
            <a:ext cx="1913543" cy="3786085"/>
          </a:xfrm>
        </p:spPr>
        <p:txBody>
          <a:bodyPr/>
          <a:lstStyle>
            <a:lvl1pPr>
              <a:defRPr sz="1325"/>
            </a:lvl1pPr>
            <a:lvl2pPr>
              <a:defRPr sz="1160"/>
            </a:lvl2pPr>
            <a:lvl3pPr>
              <a:defRPr sz="990"/>
            </a:lvl3pPr>
            <a:lvl4pPr>
              <a:defRPr sz="825"/>
            </a:lvl4pPr>
            <a:lvl5pPr>
              <a:defRPr sz="825"/>
            </a:lvl5pPr>
            <a:lvl6pPr>
              <a:defRPr sz="825"/>
            </a:lvl6pPr>
            <a:lvl7pPr>
              <a:defRPr sz="825"/>
            </a:lvl7pPr>
            <a:lvl8pPr>
              <a:defRPr sz="825"/>
            </a:lvl8pPr>
            <a:lvl9pPr>
              <a:defRPr sz="8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0"/>
            </a:lvl1pPr>
            <a:lvl2pPr marL="189230" indent="0">
              <a:buNone/>
              <a:defRPr sz="580"/>
            </a:lvl2pPr>
            <a:lvl3pPr marL="377825" indent="0">
              <a:buNone/>
              <a:defRPr sz="495"/>
            </a:lvl3pPr>
            <a:lvl4pPr marL="567055" indent="0">
              <a:buNone/>
              <a:defRPr sz="415"/>
            </a:lvl4pPr>
            <a:lvl5pPr marL="756285" indent="0">
              <a:buNone/>
              <a:defRPr sz="415"/>
            </a:lvl5pPr>
            <a:lvl6pPr marL="944880" indent="0">
              <a:buNone/>
              <a:defRPr sz="415"/>
            </a:lvl6pPr>
            <a:lvl7pPr marL="1134110" indent="0">
              <a:buNone/>
              <a:defRPr sz="415"/>
            </a:lvl7pPr>
            <a:lvl8pPr marL="1323340" indent="0">
              <a:buNone/>
              <a:defRPr sz="415"/>
            </a:lvl8pPr>
            <a:lvl9pPr marL="1511935" indent="0">
              <a:buNone/>
              <a:defRPr sz="41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6923" y="767084"/>
            <a:ext cx="1913543" cy="3786085"/>
          </a:xfrm>
        </p:spPr>
        <p:txBody>
          <a:bodyPr anchor="t"/>
          <a:lstStyle>
            <a:lvl1pPr marL="0" indent="0">
              <a:buNone/>
              <a:defRPr sz="1325"/>
            </a:lvl1pPr>
            <a:lvl2pPr marL="189230" indent="0">
              <a:buNone/>
              <a:defRPr sz="1160"/>
            </a:lvl2pPr>
            <a:lvl3pPr marL="377825" indent="0">
              <a:buNone/>
              <a:defRPr sz="990"/>
            </a:lvl3pPr>
            <a:lvl4pPr marL="567055" indent="0">
              <a:buNone/>
              <a:defRPr sz="825"/>
            </a:lvl4pPr>
            <a:lvl5pPr marL="756285" indent="0">
              <a:buNone/>
              <a:defRPr sz="825"/>
            </a:lvl5pPr>
            <a:lvl6pPr marL="944880" indent="0">
              <a:buNone/>
              <a:defRPr sz="825"/>
            </a:lvl6pPr>
            <a:lvl7pPr marL="1134110" indent="0">
              <a:buNone/>
              <a:defRPr sz="825"/>
            </a:lvl7pPr>
            <a:lvl8pPr marL="1323340" indent="0">
              <a:buNone/>
              <a:defRPr sz="825"/>
            </a:lvl8pPr>
            <a:lvl9pPr marL="1511935" indent="0">
              <a:buNone/>
              <a:defRPr sz="82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0"/>
            </a:lvl1pPr>
            <a:lvl2pPr marL="189230" indent="0">
              <a:buNone/>
              <a:defRPr sz="580"/>
            </a:lvl2pPr>
            <a:lvl3pPr marL="377825" indent="0">
              <a:buNone/>
              <a:defRPr sz="495"/>
            </a:lvl3pPr>
            <a:lvl4pPr marL="567055" indent="0">
              <a:buNone/>
              <a:defRPr sz="415"/>
            </a:lvl4pPr>
            <a:lvl5pPr marL="756285" indent="0">
              <a:buNone/>
              <a:defRPr sz="415"/>
            </a:lvl5pPr>
            <a:lvl6pPr marL="944880" indent="0">
              <a:buNone/>
              <a:defRPr sz="415"/>
            </a:lvl6pPr>
            <a:lvl7pPr marL="1134110" indent="0">
              <a:buNone/>
              <a:defRPr sz="415"/>
            </a:lvl7pPr>
            <a:lvl8pPr marL="1323340" indent="0">
              <a:buNone/>
              <a:defRPr sz="415"/>
            </a:lvl8pPr>
            <a:lvl9pPr marL="1511935" indent="0">
              <a:buNone/>
              <a:defRPr sz="41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64" y="1418240"/>
            <a:ext cx="326011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9864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D1BAB-57F5-43C6-ABBA-E2D6E7CC2B1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60F89-802B-4EBC-B19C-8261599298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77825" rtl="0" eaLnBrk="1" latinLnBrk="0" hangingPunct="1">
        <a:lnSpc>
          <a:spcPct val="90000"/>
        </a:lnSpc>
        <a:spcBef>
          <a:spcPct val="0"/>
        </a:spcBef>
        <a:buNone/>
        <a:defRPr sz="18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615" indent="-94615" algn="l" defTabSz="377825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160" kern="1200">
          <a:solidFill>
            <a:schemeClr val="tx1"/>
          </a:solidFill>
          <a:latin typeface="+mn-lt"/>
          <a:ea typeface="+mn-ea"/>
          <a:cs typeface="+mn-cs"/>
        </a:defRPr>
      </a:lvl1pPr>
      <a:lvl2pPr marL="28321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2pPr>
      <a:lvl3pPr marL="47244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3pPr>
      <a:lvl4pPr marL="66167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4pPr>
      <a:lvl5pPr marL="850265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5pPr>
      <a:lvl6pPr marL="1039495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6pPr>
      <a:lvl7pPr marL="1228725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7pPr>
      <a:lvl8pPr marL="141732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8pPr>
      <a:lvl9pPr marL="1606550" indent="-94615" algn="l" defTabSz="377825" rtl="0" eaLnBrk="1" latinLnBrk="0" hangingPunct="1">
        <a:lnSpc>
          <a:spcPct val="90000"/>
        </a:lnSpc>
        <a:spcBef>
          <a:spcPts val="205"/>
        </a:spcBef>
        <a:buFont typeface="Arial" panose="020B0604020202020204" pitchFamily="34" charset="0"/>
        <a:buChar char="•"/>
        <a:defRPr sz="7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1pPr>
      <a:lvl2pPr marL="18923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2pPr>
      <a:lvl3pPr marL="377825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3pPr>
      <a:lvl4pPr marL="567055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4pPr>
      <a:lvl5pPr marL="756285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5pPr>
      <a:lvl6pPr marL="94488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6pPr>
      <a:lvl7pPr marL="113411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7pPr>
      <a:lvl8pPr marL="1323340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8pPr>
      <a:lvl9pPr marL="1511935" algn="l" defTabSz="377825" rtl="0" eaLnBrk="1" latinLnBrk="0" hangingPunct="1">
        <a:defRPr sz="7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92D05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ТЕПЕРЬ МЫ С ТОБОЙ УЧИТЕЛЯ!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694690"/>
            <a:ext cx="3612515" cy="1457325"/>
          </a:xfrm>
          <a:prstGeom prst="rect">
            <a:avLst/>
          </a:prstGeom>
          <a:solidFill>
            <a:srgbClr val="92D05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bg1"/>
                </a:solidFill>
              </a:rPr>
              <a:t>Теперь учитель русского языка </a:t>
            </a:r>
            <a:r>
              <a:rPr lang="ru-RU" sz="1000" b="1" dirty="0" smtClean="0">
                <a:solidFill>
                  <a:schemeClr val="bg1"/>
                </a:solidFill>
              </a:rPr>
              <a:t>– ты</a:t>
            </a:r>
            <a:r>
              <a:rPr lang="ru-RU" sz="1000" b="1" dirty="0">
                <a:solidFill>
                  <a:schemeClr val="bg1"/>
                </a:solidFill>
              </a:rPr>
              <a:t>! Просмотри работу ученика, проверь </a:t>
            </a:r>
            <a:r>
              <a:rPr lang="ru-RU" sz="1000" b="1" dirty="0" smtClean="0">
                <a:solidFill>
                  <a:schemeClr val="bg1"/>
                </a:solidFill>
              </a:rPr>
              <a:t>её, </a:t>
            </a:r>
            <a:r>
              <a:rPr lang="ru-RU" sz="1000" b="1" dirty="0">
                <a:solidFill>
                  <a:schemeClr val="bg1"/>
                </a:solidFill>
              </a:rPr>
              <a:t>исправь ошибки и объясни их.</a:t>
            </a:r>
          </a:p>
          <a:p>
            <a:pPr algn="just"/>
            <a:endParaRPr lang="ru-RU" sz="1000" b="1" dirty="0">
              <a:solidFill>
                <a:schemeClr val="bg1"/>
              </a:solidFill>
            </a:endParaRPr>
          </a:p>
          <a:p>
            <a:pPr algn="just"/>
            <a:r>
              <a:rPr lang="ru-RU" sz="1000" b="1" i="1" u="sng" dirty="0">
                <a:solidFill>
                  <a:schemeClr val="bg1"/>
                </a:solidFill>
              </a:rPr>
              <a:t>Подсказка</a:t>
            </a:r>
            <a:r>
              <a:rPr lang="ru-RU" sz="1000" b="1" dirty="0">
                <a:solidFill>
                  <a:schemeClr val="bg1"/>
                </a:solidFill>
              </a:rPr>
              <a:t>: орфограмма этого дня </a:t>
            </a:r>
            <a:r>
              <a:rPr lang="ru-RU" sz="1000" b="1" dirty="0" smtClean="0">
                <a:solidFill>
                  <a:schemeClr val="bg1"/>
                </a:solidFill>
              </a:rPr>
              <a:t>– </a:t>
            </a:r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чередующуюся </a:t>
            </a:r>
            <a:r>
              <a:rPr lang="ru-RU" sz="1000" b="1" dirty="0">
                <a:solidFill>
                  <a:schemeClr val="bg1"/>
                </a:solidFill>
                <a:sym typeface="+mn-ea"/>
              </a:rPr>
              <a:t>гласная в корнях </a:t>
            </a:r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–</a:t>
            </a:r>
            <a:r>
              <a:rPr lang="ru-RU" sz="1000" b="1" dirty="0" err="1" smtClean="0">
                <a:solidFill>
                  <a:schemeClr val="bg1"/>
                </a:solidFill>
                <a:sym typeface="+mn-ea"/>
              </a:rPr>
              <a:t>блест</a:t>
            </a:r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-/-</a:t>
            </a:r>
            <a:r>
              <a:rPr lang="ru-RU" sz="1000" b="1" dirty="0" err="1" smtClean="0">
                <a:solidFill>
                  <a:schemeClr val="bg1"/>
                </a:solidFill>
                <a:sym typeface="+mn-ea"/>
              </a:rPr>
              <a:t>блист</a:t>
            </a:r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-, -чет-/-</a:t>
            </a:r>
            <a:r>
              <a:rPr lang="ru-RU" sz="1000" b="1" dirty="0" err="1" smtClean="0">
                <a:solidFill>
                  <a:schemeClr val="bg1"/>
                </a:solidFill>
                <a:sym typeface="+mn-ea"/>
              </a:rPr>
              <a:t>чит</a:t>
            </a:r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-, -мер-/-мир-, -</a:t>
            </a:r>
            <a:r>
              <a:rPr lang="ru-RU" sz="1000" b="1" dirty="0" err="1" smtClean="0">
                <a:solidFill>
                  <a:schemeClr val="bg1"/>
                </a:solidFill>
                <a:sym typeface="+mn-ea"/>
              </a:rPr>
              <a:t>бер</a:t>
            </a:r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-/-</a:t>
            </a:r>
            <a:r>
              <a:rPr lang="ru-RU" sz="1000" b="1" dirty="0" err="1" smtClean="0">
                <a:solidFill>
                  <a:schemeClr val="bg1"/>
                </a:solidFill>
                <a:sym typeface="+mn-ea"/>
              </a:rPr>
              <a:t>бир</a:t>
            </a:r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-, </a:t>
            </a:r>
          </a:p>
          <a:p>
            <a:pPr algn="just"/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-</a:t>
            </a:r>
            <a:r>
              <a:rPr lang="ru-RU" sz="1000" b="1" dirty="0" err="1" smtClean="0">
                <a:solidFill>
                  <a:schemeClr val="bg1"/>
                </a:solidFill>
                <a:sym typeface="+mn-ea"/>
              </a:rPr>
              <a:t>дер</a:t>
            </a:r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-/-</a:t>
            </a:r>
            <a:r>
              <a:rPr lang="ru-RU" sz="1000" b="1" dirty="0" err="1" smtClean="0">
                <a:solidFill>
                  <a:schemeClr val="bg1"/>
                </a:solidFill>
                <a:sym typeface="+mn-ea"/>
              </a:rPr>
              <a:t>дир</a:t>
            </a:r>
            <a:r>
              <a:rPr lang="ru-RU" sz="1000" b="1" dirty="0" smtClean="0">
                <a:solidFill>
                  <a:schemeClr val="bg1"/>
                </a:solidFill>
                <a:sym typeface="+mn-ea"/>
              </a:rPr>
              <a:t>-, -жег-/-жиг-.</a:t>
            </a:r>
            <a:endParaRPr lang="ru-RU" sz="1000" b="1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8265" y="2223247"/>
            <a:ext cx="3612515" cy="2940424"/>
          </a:xfrm>
          <a:prstGeom prst="rect">
            <a:avLst/>
          </a:prstGeom>
          <a:solidFill>
            <a:srgbClr val="92D05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9388" algn="just"/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Чтобы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</a:t>
            </a:r>
            <a:r>
              <a:rPr lang="ru-RU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стать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знаниями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одного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врождённого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ума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ученик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будет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пренебрегать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домашними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заданиями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лишь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</a:t>
            </a:r>
            <a:r>
              <a:rPr lang="ru-RU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тать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их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сложности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вряд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многого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добьётся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Нужно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</a:t>
            </a:r>
            <a:r>
              <a:rPr lang="ru-RU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рать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всю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свою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волю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кулак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применяя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её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практике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Когда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упорно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занимаешься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каждая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решённая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будто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заж</a:t>
            </a:r>
            <a:r>
              <a:rPr lang="ru-RU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гает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тебя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маленький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огонёк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радости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такие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моменты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кажется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весь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мир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</a:t>
            </a:r>
            <a:r>
              <a:rPr lang="ru-RU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рает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вокруг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полностью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погружаешься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изучение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предмета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Никакие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трудности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заставят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тебя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отп</a:t>
            </a:r>
            <a:r>
              <a:rPr lang="ru-RU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раться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поставленной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научился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удерживать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голове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главное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Тот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</a:t>
            </a:r>
            <a:r>
              <a:rPr lang="ru-RU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рает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путь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знаний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обязательно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найдёт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свою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дорогу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жизни</a:t>
            </a:r>
            <a:r>
              <a:rPr lang="en-US" alt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 err="1">
                <a:solidFill>
                  <a:schemeClr val="bg1"/>
                </a:solidFill>
              </a:rPr>
              <a:t>ИНГВИСТИЧЕСКИЙ</a:t>
            </a:r>
            <a:r>
              <a:rPr lang="ru-RU" altLang="en-US" sz="1600" b="1" dirty="0">
                <a:solidFill>
                  <a:schemeClr val="bg1"/>
                </a:solidFill>
              </a:rPr>
              <a:t> </a:t>
            </a:r>
            <a:r>
              <a:rPr lang="ru-RU" altLang="en-US" sz="1600" b="1" dirty="0" smtClean="0">
                <a:solidFill>
                  <a:schemeClr val="bg1"/>
                </a:solidFill>
              </a:rPr>
              <a:t>КОНСТРУКТОР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000" b="1" dirty="0">
                <a:solidFill>
                  <a:schemeClr val="bg1"/>
                </a:solidFill>
                <a:effectLst/>
              </a:rPr>
              <a:t>КОРАБЛЕКРУШЕНИЕ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1. 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 кора</a:t>
            </a:r>
            <a:endParaRPr lang="ru-RU" altLang="en-US" sz="1000" b="1" dirty="0">
              <a:solidFill>
                <a:schemeClr val="bg1"/>
              </a:solidFill>
              <a:effectLst/>
            </a:endParaRP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единственного числа, именительного падежа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altLang="ru-RU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 err="1">
                <a:solidFill>
                  <a:schemeClr val="bg1"/>
                </a:solidFill>
              </a:rPr>
              <a:t>ИНГВИСТИЧЕСКИЙ</a:t>
            </a:r>
            <a:r>
              <a:rPr lang="ru-RU" altLang="en-US" sz="1600" b="1" dirty="0">
                <a:solidFill>
                  <a:schemeClr val="bg1"/>
                </a:solidFill>
              </a:rPr>
              <a:t> </a:t>
            </a:r>
            <a:r>
              <a:rPr lang="ru-RU" altLang="en-US" sz="1600" b="1" dirty="0" smtClean="0">
                <a:solidFill>
                  <a:schemeClr val="bg1"/>
                </a:solidFill>
              </a:rPr>
              <a:t>КОНСТРУКТОР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000" b="1" dirty="0">
                <a:solidFill>
                  <a:schemeClr val="bg1"/>
                </a:solidFill>
                <a:effectLst/>
              </a:rPr>
              <a:t>РАДИОПЕРЕХВАТЧИК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1. радио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единственного числа, именительного падежа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altLang="ru-RU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 err="1">
                <a:solidFill>
                  <a:schemeClr val="bg1"/>
                </a:solidFill>
              </a:rPr>
              <a:t>ИНГВИСТИЧЕСКИЙ</a:t>
            </a:r>
            <a:r>
              <a:rPr lang="ru-RU" altLang="en-US" sz="1600" b="1" dirty="0">
                <a:solidFill>
                  <a:schemeClr val="bg1"/>
                </a:solidFill>
              </a:rPr>
              <a:t> </a:t>
            </a:r>
            <a:r>
              <a:rPr lang="ru-RU" altLang="en-US" sz="1600" b="1" dirty="0" smtClean="0">
                <a:solidFill>
                  <a:schemeClr val="bg1"/>
                </a:solidFill>
              </a:rPr>
              <a:t>КОНСТРУКТОР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000" b="1" dirty="0">
                <a:solidFill>
                  <a:schemeClr val="bg1"/>
                </a:solidFill>
                <a:effectLst/>
              </a:rPr>
              <a:t>ФОТОАППАРАТУРА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1. фото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единственного числа, именительного падежа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altLang="ru-RU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 err="1">
                <a:solidFill>
                  <a:schemeClr val="bg1"/>
                </a:solidFill>
              </a:rPr>
              <a:t>ИНГВИСТИЧЕСКИЙ</a:t>
            </a:r>
            <a:r>
              <a:rPr lang="ru-RU" altLang="en-US" sz="1600" b="1" dirty="0">
                <a:solidFill>
                  <a:schemeClr val="bg1"/>
                </a:solidFill>
              </a:rPr>
              <a:t> </a:t>
            </a:r>
            <a:r>
              <a:rPr lang="ru-RU" altLang="en-US" sz="1600" b="1" dirty="0" smtClean="0">
                <a:solidFill>
                  <a:schemeClr val="bg1"/>
                </a:solidFill>
              </a:rPr>
              <a:t>КОНСТРУКТОР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2466079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000" b="1" dirty="0">
                <a:solidFill>
                  <a:schemeClr val="bg1"/>
                </a:solidFill>
                <a:effectLst/>
              </a:rPr>
              <a:t>ЭЛЕКТРОПЕРЕДАЧА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1. дача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единственного числа, именительного падежа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altLang="ru-RU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 err="1">
                <a:solidFill>
                  <a:schemeClr val="bg1"/>
                </a:solidFill>
              </a:rPr>
              <a:t>ИНГВИСТИЧЕСКИЙ</a:t>
            </a:r>
            <a:r>
              <a:rPr lang="ru-RU" altLang="en-US" sz="1600" b="1" dirty="0">
                <a:solidFill>
                  <a:schemeClr val="bg1"/>
                </a:solidFill>
              </a:rPr>
              <a:t> </a:t>
            </a:r>
            <a:r>
              <a:rPr lang="ru-RU" altLang="en-US" sz="1600" b="1" dirty="0" smtClean="0">
                <a:solidFill>
                  <a:schemeClr val="bg1"/>
                </a:solidFill>
              </a:rPr>
              <a:t>КОНСТРУКТОР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253779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ПРЕДПРИНИМАТЕЛЬСТВО</a:t>
            </a:r>
            <a:endParaRPr lang="en-US" altLang="en-US" sz="1000" b="1" dirty="0" smtClean="0">
              <a:solidFill>
                <a:schemeClr val="bg1"/>
              </a:solidFill>
              <a:effectLst/>
            </a:endParaRPr>
          </a:p>
          <a:p>
            <a:pPr algn="l"/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1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. дом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единственного числа, именительного падежа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altLang="ru-RU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 err="1">
                <a:solidFill>
                  <a:schemeClr val="bg1"/>
                </a:solidFill>
              </a:rPr>
              <a:t>ИНГВИСТИЧЕСКИЙ</a:t>
            </a:r>
            <a:r>
              <a:rPr lang="ru-RU" altLang="en-US" sz="1600" b="1" dirty="0">
                <a:solidFill>
                  <a:schemeClr val="bg1"/>
                </a:solidFill>
              </a:rPr>
              <a:t> </a:t>
            </a:r>
            <a:r>
              <a:rPr lang="ru-RU" altLang="en-US" sz="1600" b="1" dirty="0" smtClean="0">
                <a:solidFill>
                  <a:schemeClr val="bg1"/>
                </a:solidFill>
              </a:rPr>
              <a:t>КОНСТРУКТОР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000" b="1" dirty="0">
                <a:solidFill>
                  <a:schemeClr val="bg1"/>
                </a:solidFill>
                <a:effectLst/>
              </a:rPr>
              <a:t>УЛЬТРАФИОЛЕТОВЫЙ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1. тело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единственного числа, именительного падежа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altLang="ru-RU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>
                <a:solidFill>
                  <a:schemeClr val="bg1"/>
                </a:solidFill>
              </a:rPr>
              <a:t>ИНГВИСТИЧЕСКИЙ КОНСТРУКТОР</a:t>
            </a:r>
            <a:r>
              <a:rPr lang="ru-RU" sz="16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000" b="1" dirty="0">
                <a:solidFill>
                  <a:schemeClr val="bg1"/>
                </a:solidFill>
                <a:effectLst/>
              </a:rPr>
              <a:t>ЭЛЕКТРОЭНЦЕФАЛОГРАММА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1. грамм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начальной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>
                <a:solidFill>
                  <a:schemeClr val="bg1"/>
                </a:solidFill>
              </a:rPr>
              <a:t>ИНГВИСТИЧЕСКИЙ КОНСТРУКТОР</a:t>
            </a:r>
            <a:r>
              <a:rPr lang="ru-RU" sz="16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000" b="1" dirty="0">
                <a:solidFill>
                  <a:schemeClr val="bg1"/>
                </a:solidFill>
                <a:effectLst/>
              </a:rPr>
              <a:t>ТРАНСКОНТИНЕНТАЛЬНЫЙ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1. континент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начальной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 err="1">
                <a:solidFill>
                  <a:schemeClr val="bg1"/>
                </a:solidFill>
              </a:rPr>
              <a:t>ИНГВИСТИЧЕСКИЙ</a:t>
            </a:r>
            <a:r>
              <a:rPr lang="ru-RU" altLang="en-US" sz="1600" b="1" dirty="0">
                <a:solidFill>
                  <a:schemeClr val="bg1"/>
                </a:solidFill>
              </a:rPr>
              <a:t> </a:t>
            </a:r>
            <a:r>
              <a:rPr lang="ru-RU" altLang="en-US" sz="1600" b="1" dirty="0" smtClean="0">
                <a:solidFill>
                  <a:schemeClr val="bg1"/>
                </a:solidFill>
              </a:rPr>
              <a:t>КОНСТРУКТОР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000" b="1" dirty="0">
                <a:solidFill>
                  <a:schemeClr val="bg1"/>
                </a:solidFill>
                <a:effectLst/>
              </a:rPr>
              <a:t>ДЕЗОКСИРИБОНУКЛЕИНОВЫЙ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1. клей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единственного числа, именительного падежа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altLang="ru-RU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Слова: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жаркий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знойный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тёплый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горячий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ЗВУКИ СТАЛИ БУКВАМИ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2362835"/>
            <a:ext cx="3612515" cy="23774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100" b="1" dirty="0">
                <a:solidFill>
                  <a:schemeClr val="bg1"/>
                </a:solidFill>
              </a:rPr>
              <a:t>[</a:t>
            </a:r>
            <a:r>
              <a:rPr lang="en-US" altLang="en-US" sz="1100" b="1" dirty="0">
                <a:solidFill>
                  <a:schemeClr val="bg1"/>
                </a:solidFill>
              </a:rPr>
              <a:t>б</a:t>
            </a:r>
            <a:r>
              <a:rPr lang="en-US" altLang="ru-RU" sz="1100" b="1" dirty="0">
                <a:solidFill>
                  <a:schemeClr val="bg1"/>
                </a:solidFill>
              </a:rPr>
              <a:t>'</a:t>
            </a:r>
            <a:r>
              <a:rPr lang="en-US" altLang="en-US" sz="1100" b="1" dirty="0">
                <a:solidFill>
                  <a:schemeClr val="bg1"/>
                </a:solidFill>
              </a:rPr>
              <a:t>э́лк</a:t>
            </a:r>
            <a:r>
              <a:rPr lang="en-US" altLang="ru-RU" sz="1100" b="1" dirty="0">
                <a:solidFill>
                  <a:schemeClr val="bg1"/>
                </a:solidFill>
              </a:rPr>
              <a:t>'</a:t>
            </a:r>
            <a:r>
              <a:rPr lang="en-US" altLang="en-US" sz="1100" b="1" dirty="0">
                <a:solidFill>
                  <a:schemeClr val="bg1"/>
                </a:solidFill>
              </a:rPr>
              <a:t>и</a:t>
            </a:r>
            <a:r>
              <a:rPr lang="en-US" sz="1100" b="1" dirty="0">
                <a:solidFill>
                  <a:schemeClr val="bg1"/>
                </a:solidFill>
              </a:rPr>
              <a:t>]</a:t>
            </a:r>
            <a:r>
              <a:rPr lang="ru-RU" altLang="en-US" sz="1100" b="1" dirty="0">
                <a:solidFill>
                  <a:schemeClr val="bg1"/>
                </a:solidFill>
              </a:rPr>
              <a:t> - белки (животные)</a:t>
            </a:r>
          </a:p>
          <a:p>
            <a:pPr algn="l"/>
            <a:r>
              <a:rPr lang="en-US" altLang="ru-RU" sz="1100" b="1" dirty="0">
                <a:solidFill>
                  <a:schemeClr val="bg1"/>
                </a:solidFill>
              </a:rPr>
              <a:t>[</a:t>
            </a:r>
            <a:r>
              <a:rPr lang="en-US" altLang="en-US" sz="1100" b="1" dirty="0">
                <a:solidFill>
                  <a:schemeClr val="bg1"/>
                </a:solidFill>
              </a:rPr>
              <a:t>б</a:t>
            </a:r>
            <a:r>
              <a:rPr lang="en-US" altLang="ru-RU" sz="1100" b="1" dirty="0">
                <a:solidFill>
                  <a:schemeClr val="bg1"/>
                </a:solidFill>
              </a:rPr>
              <a:t>'</a:t>
            </a:r>
            <a:r>
              <a:rPr lang="en-US" altLang="en-US" sz="1100" b="1" dirty="0">
                <a:solidFill>
                  <a:schemeClr val="bg1"/>
                </a:solidFill>
              </a:rPr>
              <a:t>илк</a:t>
            </a:r>
            <a:r>
              <a:rPr lang="en-US" altLang="ru-RU" sz="1100" b="1" dirty="0">
                <a:solidFill>
                  <a:schemeClr val="bg1"/>
                </a:solidFill>
              </a:rPr>
              <a:t>'</a:t>
            </a:r>
            <a:r>
              <a:rPr lang="en-US" altLang="en-US" sz="1100" b="1" dirty="0">
                <a:solidFill>
                  <a:schemeClr val="bg1"/>
                </a:solidFill>
              </a:rPr>
              <a:t>и́</a:t>
            </a:r>
            <a:r>
              <a:rPr lang="en-US" altLang="ru-RU" sz="1100" b="1" dirty="0">
                <a:solidFill>
                  <a:schemeClr val="bg1"/>
                </a:solidFill>
              </a:rPr>
              <a:t>]</a:t>
            </a:r>
            <a:r>
              <a:rPr lang="ru-RU" altLang="en-US" sz="1100" b="1" dirty="0">
                <a:solidFill>
                  <a:schemeClr val="bg1"/>
                </a:solidFill>
              </a:rPr>
              <a:t> - белки (</a:t>
            </a:r>
            <a:r>
              <a:rPr lang="en-US" altLang="en-US" sz="1100" b="1" dirty="0">
                <a:solidFill>
                  <a:schemeClr val="bg1"/>
                </a:solidFill>
              </a:rPr>
              <a:t>органические</a:t>
            </a:r>
            <a:r>
              <a:rPr lang="en-US" altLang="ru-RU" sz="1100" b="1" dirty="0">
                <a:solidFill>
                  <a:schemeClr val="bg1"/>
                </a:solidFill>
              </a:rPr>
              <a:t> </a:t>
            </a:r>
            <a:r>
              <a:rPr lang="en-US" altLang="en-US" sz="1100" b="1" dirty="0">
                <a:solidFill>
                  <a:schemeClr val="bg1"/>
                </a:solidFill>
              </a:rPr>
              <a:t>вещества</a:t>
            </a:r>
            <a:r>
              <a:rPr lang="ru-RU" altLang="en-US" sz="1100" b="1" dirty="0">
                <a:solidFill>
                  <a:schemeClr val="bg1"/>
                </a:solidFill>
              </a:rPr>
              <a:t>)</a:t>
            </a:r>
          </a:p>
          <a:p>
            <a:pPr algn="l"/>
            <a:endParaRPr lang="ru-RU" altLang="en-US" sz="1100" b="1" dirty="0">
              <a:solidFill>
                <a:schemeClr val="bg1"/>
              </a:solidFill>
            </a:endParaRPr>
          </a:p>
          <a:p>
            <a:pPr algn="l"/>
            <a:r>
              <a:rPr lang="en-US" altLang="ru-RU" sz="1100" b="1" dirty="0">
                <a:solidFill>
                  <a:schemeClr val="bg1"/>
                </a:solidFill>
              </a:rPr>
              <a:t>[</a:t>
            </a:r>
            <a:r>
              <a:rPr lang="en-US" altLang="en-US" sz="1100" b="1" dirty="0">
                <a:solidFill>
                  <a:schemeClr val="bg1"/>
                </a:solidFill>
              </a:rPr>
              <a:t>за́мък</a:t>
            </a:r>
            <a:r>
              <a:rPr lang="en-US" altLang="ru-RU" sz="1100" b="1" dirty="0">
                <a:solidFill>
                  <a:schemeClr val="bg1"/>
                </a:solidFill>
              </a:rPr>
              <a:t>]</a:t>
            </a:r>
            <a:r>
              <a:rPr lang="ru-RU" altLang="en-US" sz="1100" b="1" dirty="0">
                <a:solidFill>
                  <a:schemeClr val="bg1"/>
                </a:solidFill>
              </a:rPr>
              <a:t> -</a:t>
            </a:r>
          </a:p>
          <a:p>
            <a:pPr algn="l"/>
            <a:r>
              <a:rPr lang="en-US" altLang="ru-RU" sz="1100" b="1" dirty="0">
                <a:solidFill>
                  <a:schemeClr val="bg1"/>
                </a:solidFill>
              </a:rPr>
              <a:t>[</a:t>
            </a:r>
            <a:r>
              <a:rPr lang="en-US" altLang="en-US" sz="1100" b="1" dirty="0">
                <a:solidFill>
                  <a:schemeClr val="bg1"/>
                </a:solidFill>
              </a:rPr>
              <a:t>замо́к</a:t>
            </a:r>
            <a:r>
              <a:rPr lang="en-US" altLang="ru-RU" sz="1100" b="1" dirty="0">
                <a:solidFill>
                  <a:schemeClr val="bg1"/>
                </a:solidFill>
              </a:rPr>
              <a:t>]</a:t>
            </a:r>
            <a:r>
              <a:rPr lang="ru-RU" altLang="en-US" sz="1100" b="1" dirty="0">
                <a:solidFill>
                  <a:schemeClr val="bg1"/>
                </a:solidFill>
              </a:rPr>
              <a:t> -</a:t>
            </a:r>
          </a:p>
          <a:p>
            <a:pPr algn="l"/>
            <a:endParaRPr lang="ru-RU" altLang="en-US" sz="1100" b="1" dirty="0">
              <a:solidFill>
                <a:schemeClr val="bg1"/>
              </a:solidFill>
            </a:endParaRPr>
          </a:p>
          <a:p>
            <a:pPr algn="l"/>
            <a:r>
              <a:rPr lang="en-US" altLang="ru-RU" sz="1100" b="1" dirty="0">
                <a:solidFill>
                  <a:schemeClr val="bg1"/>
                </a:solidFill>
              </a:rPr>
              <a:t>[</a:t>
            </a:r>
            <a:r>
              <a:rPr lang="en-US" altLang="en-US" sz="1100" b="1" dirty="0">
                <a:solidFill>
                  <a:schemeClr val="bg1"/>
                </a:solidFill>
              </a:rPr>
              <a:t>а́тлас</a:t>
            </a:r>
            <a:r>
              <a:rPr lang="en-US" altLang="ru-RU" sz="1100" b="1" dirty="0">
                <a:solidFill>
                  <a:schemeClr val="bg1"/>
                </a:solidFill>
              </a:rPr>
              <a:t>]</a:t>
            </a:r>
            <a:r>
              <a:rPr lang="ru-RU" altLang="en-US" sz="1100" b="1" dirty="0">
                <a:solidFill>
                  <a:schemeClr val="bg1"/>
                </a:solidFill>
              </a:rPr>
              <a:t> -</a:t>
            </a:r>
          </a:p>
          <a:p>
            <a:pPr algn="l"/>
            <a:r>
              <a:rPr lang="en-US" altLang="ru-RU" sz="1100" b="1" dirty="0">
                <a:solidFill>
                  <a:schemeClr val="bg1"/>
                </a:solidFill>
              </a:rPr>
              <a:t>[</a:t>
            </a:r>
            <a:r>
              <a:rPr lang="en-US" altLang="en-US" sz="1100" b="1" dirty="0">
                <a:solidFill>
                  <a:schemeClr val="bg1"/>
                </a:solidFill>
              </a:rPr>
              <a:t>атла́с</a:t>
            </a:r>
            <a:r>
              <a:rPr lang="en-US" altLang="ru-RU" sz="1100" b="1" dirty="0">
                <a:solidFill>
                  <a:schemeClr val="bg1"/>
                </a:solidFill>
              </a:rPr>
              <a:t>]</a:t>
            </a:r>
            <a:r>
              <a:rPr lang="ru-RU" altLang="en-US" sz="1100" b="1" dirty="0">
                <a:solidFill>
                  <a:schemeClr val="bg1"/>
                </a:solidFill>
              </a:rPr>
              <a:t> -</a:t>
            </a:r>
          </a:p>
          <a:p>
            <a:pPr algn="l"/>
            <a:endParaRPr lang="ru-RU" altLang="en-US" sz="1100" b="1" dirty="0">
              <a:solidFill>
                <a:schemeClr val="bg1"/>
              </a:solidFill>
            </a:endParaRPr>
          </a:p>
          <a:p>
            <a:pPr algn="l"/>
            <a:r>
              <a:rPr lang="en-US" altLang="ru-RU" sz="1100" b="1" dirty="0">
                <a:solidFill>
                  <a:schemeClr val="bg1"/>
                </a:solidFill>
              </a:rPr>
              <a:t>[</a:t>
            </a:r>
            <a:r>
              <a:rPr lang="en-US" altLang="en-US" sz="1100" b="1" dirty="0">
                <a:solidFill>
                  <a:schemeClr val="bg1"/>
                </a:solidFill>
              </a:rPr>
              <a:t>у́ж</a:t>
            </a:r>
            <a:r>
              <a:rPr lang="ru-RU" altLang="en-US" sz="1100" b="1" dirty="0">
                <a:solidFill>
                  <a:schemeClr val="bg1"/>
                </a:solidFill>
              </a:rPr>
              <a:t>э</a:t>
            </a:r>
            <a:r>
              <a:rPr lang="en-US" altLang="ru-RU" sz="1100" b="1" dirty="0">
                <a:solidFill>
                  <a:schemeClr val="bg1"/>
                </a:solidFill>
              </a:rPr>
              <a:t>]</a:t>
            </a:r>
            <a:r>
              <a:rPr lang="ru-RU" altLang="en-US" sz="1100" b="1" dirty="0">
                <a:solidFill>
                  <a:schemeClr val="bg1"/>
                </a:solidFill>
              </a:rPr>
              <a:t> -</a:t>
            </a:r>
          </a:p>
          <a:p>
            <a:pPr algn="l"/>
            <a:r>
              <a:rPr lang="en-US" altLang="ru-RU" sz="1100" b="1" dirty="0">
                <a:solidFill>
                  <a:schemeClr val="bg1"/>
                </a:solidFill>
              </a:rPr>
              <a:t>[</a:t>
            </a:r>
            <a:r>
              <a:rPr lang="ru-RU" altLang="en-US" sz="1100" b="1" dirty="0">
                <a:solidFill>
                  <a:schemeClr val="bg1"/>
                </a:solidFill>
              </a:rPr>
              <a:t>у</a:t>
            </a:r>
            <a:r>
              <a:rPr lang="en-US" altLang="en-US" sz="1100" b="1" dirty="0">
                <a:solidFill>
                  <a:schemeClr val="bg1"/>
                </a:solidFill>
              </a:rPr>
              <a:t>ж</a:t>
            </a:r>
            <a:r>
              <a:rPr lang="en-US" altLang="en-US" sz="1100" b="1" dirty="0">
                <a:solidFill>
                  <a:schemeClr val="bg1"/>
                </a:solidFill>
                <a:sym typeface="+mn-ea"/>
              </a:rPr>
              <a:t>э́</a:t>
            </a:r>
            <a:r>
              <a:rPr lang="en-US" altLang="ru-RU" sz="1100" b="1" dirty="0">
                <a:solidFill>
                  <a:schemeClr val="bg1"/>
                </a:solidFill>
              </a:rPr>
              <a:t>]</a:t>
            </a:r>
            <a:r>
              <a:rPr lang="ru-RU" altLang="en-US" sz="1100" b="1" dirty="0">
                <a:solidFill>
                  <a:schemeClr val="bg1"/>
                </a:solidFill>
              </a:rPr>
              <a:t> -</a:t>
            </a:r>
            <a:endParaRPr lang="en-US" altLang="ru-RU" sz="1100" b="1" dirty="0">
              <a:solidFill>
                <a:schemeClr val="bg1"/>
              </a:solidFill>
            </a:endParaRPr>
          </a:p>
          <a:p>
            <a:pPr algn="l"/>
            <a:endParaRPr lang="ru-RU" altLang="en-US" sz="11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609600"/>
            <a:ext cx="3612443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запись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транскрипции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так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мы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произносим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Твоя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задача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—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внимательно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послушать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«внутренним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слухом»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эти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звуки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записать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каждое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правильно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правилам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орфографии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indent="0" algn="just">
              <a:buFont typeface="+mj-lt"/>
              <a:buNone/>
            </a:pPr>
            <a:endParaRPr lang="ru-RU" altLang="en-US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0" algn="just">
              <a:buFont typeface="+mj-lt"/>
              <a:buNone/>
            </a:pP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конце посмотри на эти пары слов и подумай, что между ними общего (как они пишутся, как произносятся). Как называются такие слова?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испуг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ужас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страх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паника</a:t>
            </a: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Порядок: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Сл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красивый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прекрасный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великолепный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бесподобный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  <a:endParaRPr lang="ru-RU" altLang="en-US" sz="10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Слова: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грязный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запачканный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неопрятный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чумазый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Слова: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радость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восторг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удовольствие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ликование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Слова: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усталый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измученный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изнурённый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вымотанный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Слова: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тихий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беззвучный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неслышный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бесшумный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Слова: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громкий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оглушительный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звучный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оглушающий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Слова: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интересный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увлекательный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захватывающий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завораживающий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Слова: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старый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древний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ветхий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допотопный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СИНОНИМИЧНЫЙ </a:t>
            </a:r>
            <a:r>
              <a:rPr lang="ru-RU" sz="1600" b="1" dirty="0" smtClean="0">
                <a:solidFill>
                  <a:schemeClr val="bg1"/>
                </a:solidFill>
              </a:rPr>
              <a:t>РЯД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5CA73F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большой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огромный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громадный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→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колоссальный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С</a:t>
            </a:r>
            <a:r>
              <a:rPr lang="ru-RU" altLang="en-US" sz="1000" b="1" dirty="0">
                <a:solidFill>
                  <a:schemeClr val="bg1"/>
                </a:solidFill>
                <a:effectLst/>
                <a:sym typeface="+mn-ea"/>
              </a:rPr>
              <a:t>лова: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грустный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печальный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тоскливый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унылый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Порядок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тобой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несколько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синонимов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Расположи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возрастанию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убыванию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интенсивности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признака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7030A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АНТОНИМЫ </a:t>
            </a:r>
            <a:r>
              <a:rPr lang="ru-RU" sz="1600" b="1" dirty="0" smtClean="0">
                <a:solidFill>
                  <a:schemeClr val="bg1"/>
                </a:solidFill>
              </a:rPr>
              <a:t>– НАШИ </a:t>
            </a:r>
            <a:r>
              <a:rPr lang="ru-RU" sz="1600" b="1" dirty="0">
                <a:solidFill>
                  <a:schemeClr val="bg1"/>
                </a:solidFill>
              </a:rPr>
              <a:t>ЗНАКОМЫЕ!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900" y="1624330"/>
            <a:ext cx="3612515" cy="1771650"/>
          </a:xfrm>
          <a:prstGeom prst="rect">
            <a:avLst/>
          </a:prstGeom>
          <a:solidFill>
            <a:srgbClr val="7030A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</a:rPr>
              <a:t>Утром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я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проснулся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от</a:t>
            </a:r>
            <a:r>
              <a:rPr lang="en-US" altLang="ru-RU" sz="1000" b="1" i="1" dirty="0">
                <a:solidFill>
                  <a:schemeClr val="bg1"/>
                </a:solidFill>
              </a:rPr>
              <a:t> </a:t>
            </a:r>
            <a:r>
              <a:rPr lang="en-US" altLang="en-US" sz="1000" b="1" i="1" u="sng" dirty="0">
                <a:solidFill>
                  <a:schemeClr val="bg1"/>
                </a:solidFill>
              </a:rPr>
              <a:t>тихого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ru-RU" altLang="en-US" sz="1000" b="1" dirty="0">
                <a:solidFill>
                  <a:schemeClr val="bg1"/>
                </a:solidFill>
              </a:rPr>
              <a:t>звона </a:t>
            </a:r>
            <a:r>
              <a:rPr lang="en-US" altLang="en-US" sz="1000" b="1" dirty="0">
                <a:solidFill>
                  <a:schemeClr val="bg1"/>
                </a:solidFill>
              </a:rPr>
              <a:t>будильника</a:t>
            </a:r>
            <a:r>
              <a:rPr lang="en-US" altLang="ru-RU" sz="1000" b="1" dirty="0">
                <a:solidFill>
                  <a:schemeClr val="bg1"/>
                </a:solidFill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</a:rPr>
              <a:t>Надел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ru-RU" altLang="en-US" sz="1000" b="1" i="1" u="sng" dirty="0">
                <a:solidFill>
                  <a:schemeClr val="bg1"/>
                </a:solidFill>
              </a:rPr>
              <a:t>тяжелую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ru-RU" altLang="en-US" sz="1000" b="1" dirty="0">
                <a:solidFill>
                  <a:schemeClr val="bg1"/>
                </a:solidFill>
              </a:rPr>
              <a:t>рубашку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и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пошёл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умываться</a:t>
            </a:r>
            <a:r>
              <a:rPr lang="en-US" altLang="ru-RU" sz="1000" b="1" dirty="0">
                <a:solidFill>
                  <a:schemeClr val="bg1"/>
                </a:solidFill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завтрак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бабушка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дала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мне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i="1" u="sng" dirty="0">
                <a:solidFill>
                  <a:schemeClr val="bg1"/>
                </a:solidFill>
              </a:rPr>
              <a:t>горячую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окрошку</a:t>
            </a:r>
            <a:r>
              <a:rPr lang="en-US" altLang="ru-RU" sz="1000" b="1" dirty="0">
                <a:solidFill>
                  <a:schemeClr val="bg1"/>
                </a:solidFill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</a:rPr>
              <a:t>Я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сел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на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низкий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стул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и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i="1" u="sng" dirty="0">
                <a:solidFill>
                  <a:schemeClr val="bg1"/>
                </a:solidFill>
              </a:rPr>
              <a:t>медленно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съел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её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за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две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секунды</a:t>
            </a:r>
            <a:r>
              <a:rPr lang="en-US" altLang="ru-RU" sz="1000" b="1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</a:rPr>
              <a:t>По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дороге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школу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я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встре</a:t>
            </a:r>
            <a:r>
              <a:rPr lang="ru-RU" altLang="en-US" sz="1000" b="1" dirty="0">
                <a:solidFill>
                  <a:schemeClr val="bg1"/>
                </a:solidFill>
              </a:rPr>
              <a:t>тил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друга</a:t>
            </a:r>
            <a:r>
              <a:rPr lang="en-US" altLang="ru-RU" sz="1000" b="1" dirty="0">
                <a:solidFill>
                  <a:schemeClr val="bg1"/>
                </a:solidFill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</a:rPr>
              <a:t>Он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шёл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с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i="1" u="sng" dirty="0">
                <a:solidFill>
                  <a:schemeClr val="bg1"/>
                </a:solidFill>
              </a:rPr>
              <a:t>грустным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лицом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и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ru-RU" altLang="en-US" sz="1000" b="1" dirty="0">
                <a:solidFill>
                  <a:schemeClr val="bg1"/>
                </a:solidFill>
              </a:rPr>
              <a:t>смеялся</a:t>
            </a:r>
            <a:r>
              <a:rPr lang="en-US" altLang="ru-RU" sz="1000" b="1" dirty="0">
                <a:solidFill>
                  <a:schemeClr val="bg1"/>
                </a:solidFill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</a:rPr>
              <a:t>Мы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зашли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школьный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двор</a:t>
            </a:r>
            <a:r>
              <a:rPr lang="en-US" altLang="ru-RU" sz="1000" b="1" dirty="0">
                <a:solidFill>
                  <a:schemeClr val="bg1"/>
                </a:solidFill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</a:rPr>
              <a:t>где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трава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была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ru-RU" altLang="en-US" sz="1000" b="1" i="1" u="sng" dirty="0">
                <a:solidFill>
                  <a:schemeClr val="bg1"/>
                </a:solidFill>
              </a:rPr>
              <a:t>высокая</a:t>
            </a:r>
            <a:r>
              <a:rPr lang="ru-RU" altLang="en-US" sz="1000" b="1" dirty="0">
                <a:solidFill>
                  <a:schemeClr val="bg1"/>
                </a:solidFill>
              </a:rPr>
              <a:t>, только покошенная дворником.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Учительница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похвалила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меня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за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i="1" u="sng" dirty="0">
                <a:solidFill>
                  <a:schemeClr val="bg1"/>
                </a:solidFill>
              </a:rPr>
              <a:t>глупый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ответ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и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поставила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дневник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ru-RU" altLang="en-US" sz="1000" b="1" dirty="0">
                <a:solidFill>
                  <a:schemeClr val="bg1"/>
                </a:solidFill>
              </a:rPr>
              <a:t>пятёрку</a:t>
            </a:r>
            <a:r>
              <a:rPr lang="en-US" altLang="ru-RU" sz="1000" b="1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</a:rPr>
              <a:t>Это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был</a:t>
            </a:r>
            <a:r>
              <a:rPr lang="en-US" altLang="ru-RU" sz="1000" b="1" dirty="0">
                <a:solidFill>
                  <a:schemeClr val="bg1"/>
                </a:solidFill>
              </a:rPr>
              <a:t> </a:t>
            </a:r>
            <a:r>
              <a:rPr lang="ru-RU" altLang="en-US" sz="1000" b="1" i="1" u="sng" dirty="0">
                <a:solidFill>
                  <a:schemeClr val="bg1"/>
                </a:solidFill>
              </a:rPr>
              <a:t>грустный</a:t>
            </a:r>
            <a:r>
              <a:rPr lang="en-US" altLang="ru-RU" sz="1000" b="1" i="1" dirty="0">
                <a:solidFill>
                  <a:schemeClr val="bg1"/>
                </a:solidFill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</a:rPr>
              <a:t>день</a:t>
            </a:r>
            <a:r>
              <a:rPr lang="en-US" altLang="ru-RU" sz="1000" b="1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609600"/>
            <a:ext cx="3612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Най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тексте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которые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подходят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смыслу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indent="0" algn="just">
              <a:buFont typeface="+mj-lt"/>
              <a:buNone/>
            </a:pP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Найди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запи</a:t>
            </a:r>
            <a:r>
              <a:rPr lang="ru-RU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для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каждого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них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антоним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Запи</a:t>
            </a:r>
            <a:r>
              <a:rPr lang="ru-RU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ши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исправленный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вариант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таблицу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graphicFrame>
        <p:nvGraphicFramePr>
          <p:cNvPr id="2" name="Таблица 1"/>
          <p:cNvGraphicFramePr/>
          <p:nvPr>
            <p:custDataLst>
              <p:tags r:id="rId1"/>
            </p:custDataLst>
          </p:nvPr>
        </p:nvGraphicFramePr>
        <p:xfrm>
          <a:off x="88265" y="3448050"/>
          <a:ext cx="3613150" cy="18186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06575"/>
                <a:gridCol w="1806575"/>
              </a:tblGrid>
              <a:tr h="2273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850" b="0"/>
                        <a:t>тихого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850" b="0"/>
                        <a:t>громкого</a:t>
                      </a:r>
                    </a:p>
                  </a:txBody>
                  <a:tcPr/>
                </a:tc>
              </a:tr>
              <a:tr h="2273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850"/>
                        <a:t>тяжёлую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</a:tr>
              <a:tr h="2273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850"/>
                        <a:t>горячую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</a:tr>
              <a:tr h="2273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850"/>
                        <a:t>медленно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</a:tr>
              <a:tr h="2273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850"/>
                        <a:t>грустным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</a:tr>
              <a:tr h="2273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850"/>
                        <a:t>высокая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</a:tr>
              <a:tr h="2273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850"/>
                        <a:t>глупый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</a:tr>
              <a:tr h="2273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850"/>
                        <a:t>грустный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B32AB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НАЙДИ </a:t>
            </a:r>
            <a:r>
              <a:rPr lang="ru-RU" sz="1600" b="1" dirty="0" smtClean="0">
                <a:solidFill>
                  <a:schemeClr val="bg1"/>
                </a:solidFill>
              </a:rPr>
              <a:t>ЛИШНЕЕ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rgbClr val="B32AB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Синий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голубой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цветной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лазурный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васильковый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Ответ: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цветной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</a:t>
            </a:r>
          </a:p>
          <a:p>
            <a:pPr algn="just"/>
            <a:r>
              <a:rPr lang="ru-RU" altLang="en-US" sz="1000" b="1" dirty="0">
                <a:solidFill>
                  <a:schemeClr val="bg1"/>
                </a:solidFill>
                <a:effectLst/>
              </a:rPr>
              <a:t>Объяснение: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обозначает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оттенок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общий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признак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Слова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яблоко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груша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слива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морковь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апельсин</a:t>
            </a: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Ответ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  <a:endParaRPr lang="en-US" altLang="en-US" sz="10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000" b="1" dirty="0">
                <a:solidFill>
                  <a:schemeClr val="bg1"/>
                </a:solidFill>
                <a:effectLst/>
              </a:rPr>
              <a:t>Объяснение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: </a:t>
            </a: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  <a:p>
            <a:pPr algn="just"/>
            <a:endParaRPr lang="en-US" altLang="ru-RU" sz="10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952500"/>
            <a:ext cx="3612443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каждом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ряду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найди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лишнее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»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объясни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почему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оно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подходит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остальным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КРАТКОСТЬ </a:t>
            </a:r>
            <a:r>
              <a:rPr lang="ru-RU" sz="1600" b="1" dirty="0" smtClean="0">
                <a:solidFill>
                  <a:schemeClr val="bg1"/>
                </a:solidFill>
              </a:rPr>
              <a:t>– СЕСТРА ТАЛАНТА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28874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вчера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всем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нашим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классом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есть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почти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всем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кроме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двух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человек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которые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болели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всем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классом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пошли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наш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местный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парк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который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находится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недалеко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нашей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школы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Погода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этот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день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была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просто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замечательная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очень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солнечная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тёплая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там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играли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разные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подвижные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игры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бегали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веселились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смеялись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потом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все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вместе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все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ребята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решили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собраться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купить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себе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мороженое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пошли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ближайший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киоск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купили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себе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порции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мороженого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Мне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кажется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был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один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из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самых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лучших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дней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неделю</a:t>
            </a:r>
            <a:r>
              <a:rPr lang="ru-RU" altLang="en-US" sz="1200" b="1" dirty="0">
                <a:solidFill>
                  <a:schemeClr val="bg1"/>
                </a:solidFill>
                <a:effectLst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Выступи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роли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редактора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Убери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лишнее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(повторы, слова-паразиты)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ru-RU" altLang="ru-RU" sz="1200" b="1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Постарайся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сделать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новый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вариант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коротким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понятным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грамотным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сохранив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важную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cxnSp>
        <p:nvCxnSpPr>
          <p:cNvPr id="2" name="Прямое соединение 1"/>
          <p:cNvCxnSpPr/>
          <p:nvPr/>
        </p:nvCxnSpPr>
        <p:spPr>
          <a:xfrm>
            <a:off x="183813" y="2181450"/>
            <a:ext cx="614046" cy="149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" name="Прямое соединение 3"/>
          <p:cNvCxnSpPr/>
          <p:nvPr/>
        </p:nvCxnSpPr>
        <p:spPr>
          <a:xfrm>
            <a:off x="3182471" y="2178423"/>
            <a:ext cx="233082" cy="89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КРАТКОСТЬ </a:t>
            </a:r>
            <a:r>
              <a:rPr lang="ru-RU" sz="1600" b="1" dirty="0" smtClean="0">
                <a:solidFill>
                  <a:schemeClr val="bg1"/>
                </a:solidFill>
              </a:rPr>
              <a:t>– СЕСТРА ТАЛАНТА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29412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2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вчера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собрались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типа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погулять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Короче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вышли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значит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парк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блин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Там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вот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здорово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прям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очень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красиво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пошли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озеро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самое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фоткаться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там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кстати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утки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плавают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прикинь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!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Вообще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они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натуре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такие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смешные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прямо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забавные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поняли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</a:t>
            </a:r>
          </a:p>
          <a:p>
            <a:pPr algn="just"/>
            <a:endParaRPr lang="en-US" altLang="ru-RU" sz="1200" b="1" dirty="0">
              <a:solidFill>
                <a:schemeClr val="bg1"/>
              </a:solidFill>
              <a:effectLst/>
            </a:endParaRPr>
          </a:p>
          <a:p>
            <a:pPr algn="just"/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вот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короче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погода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была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принципе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ничего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немного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типа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дождик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начинался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значит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решили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пойти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домой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итоге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домой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пришли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вот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сварили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блин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суп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Выступи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роли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редактора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Убери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лишнее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(повторы, слова-паразиты)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ru-RU" altLang="ru-RU" sz="1200" b="1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Постарайся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сделать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новый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вариант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коротким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понятным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грамотным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сохранив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важную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cxnSp>
        <p:nvCxnSpPr>
          <p:cNvPr id="2" name="Прямое соединение 1"/>
          <p:cNvCxnSpPr/>
          <p:nvPr/>
        </p:nvCxnSpPr>
        <p:spPr>
          <a:xfrm flipV="1">
            <a:off x="165884" y="2223247"/>
            <a:ext cx="1116069" cy="63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КРАТКОСТЬ </a:t>
            </a:r>
            <a:r>
              <a:rPr lang="ru-RU" sz="1600" b="1" dirty="0" smtClean="0">
                <a:solidFill>
                  <a:schemeClr val="bg1"/>
                </a:solidFill>
              </a:rPr>
              <a:t>– СЕСТРА ТАЛАНТА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31115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2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школе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сегодня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типа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была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контрольная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блин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Задание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вот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принципе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сложное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прям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совсем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значит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сижу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думаю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решить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самое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Учительница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кстати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ходит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классу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смотрит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всеми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прикинь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Одноклассник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мой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натуре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списывает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короче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меня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дал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итоге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написал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вроде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нормально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блин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устал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собака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перемене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отдохнул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ладно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Выступи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роли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редактора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Убери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лишнее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(повторы, слова-паразиты)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ru-RU" altLang="ru-RU" sz="1200" b="1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Постарайся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сделать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новый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вариант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коротким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понятным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грамотным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сохранив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важную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cxnSp>
        <p:nvCxnSpPr>
          <p:cNvPr id="2" name="Прямое соединение 1"/>
          <p:cNvCxnSpPr/>
          <p:nvPr/>
        </p:nvCxnSpPr>
        <p:spPr>
          <a:xfrm flipV="1">
            <a:off x="170330" y="2590800"/>
            <a:ext cx="233082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КРАТКОСТЬ - СЕСТРА ТАЛАНТА.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19564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en-US" sz="10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Новый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год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—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самый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типа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главный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праздник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блин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его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вот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всегда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самое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ждем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нетерпением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прям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Елка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кстати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наряженная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блестках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поняли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просто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красота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вот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значит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под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курантов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все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загадывают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желания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прикинь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Потом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короче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салют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блин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такой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громкий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прямо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уши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закладывает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А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подарки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самое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приятное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бы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итоге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праздник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натуре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получился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что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000" b="1" dirty="0">
                <a:solidFill>
                  <a:schemeClr val="bg1"/>
                </a:solidFill>
                <a:effectLst/>
              </a:rPr>
              <a:t>надо</a:t>
            </a:r>
            <a:r>
              <a:rPr lang="en-US" altLang="ru-RU" sz="1000" b="1" dirty="0">
                <a:solidFill>
                  <a:schemeClr val="bg1"/>
                </a:solidFill>
                <a:effectLst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Выступи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роли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редактора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Убери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лишнее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(повторы, слова-паразиты)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Постарайся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сделать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новый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вариант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коротким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понятным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гладким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сохранив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важную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cxnSp>
        <p:nvCxnSpPr>
          <p:cNvPr id="2" name="Прямое соединение 1"/>
          <p:cNvCxnSpPr/>
          <p:nvPr/>
        </p:nvCxnSpPr>
        <p:spPr>
          <a:xfrm flipV="1">
            <a:off x="147955" y="2211705"/>
            <a:ext cx="201930" cy="19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КРАТКОСТЬ </a:t>
            </a:r>
            <a:r>
              <a:rPr lang="ru-RU" sz="1600" b="1" dirty="0" smtClean="0">
                <a:solidFill>
                  <a:schemeClr val="bg1"/>
                </a:solidFill>
              </a:rPr>
              <a:t>– СЕСТРА ТАЛАНТА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31473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12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типа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прошлые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выходные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короче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поехали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лес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блин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Там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вот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природа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просто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офигенная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прям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вау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!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Воздух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самое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очень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свежий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Деревья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значит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высокие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высокие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прикинь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вообще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все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зелени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вот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кстати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мы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услышали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ну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пение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птиц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такое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красивое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натуре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еще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короче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нашли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типа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ручей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блин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холодный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такой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прямо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жуть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общем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-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впечатления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это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просто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супер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как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бы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Классно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, </a:t>
            </a:r>
            <a:r>
              <a:rPr lang="en-US" altLang="en-US" sz="1200" b="1" dirty="0">
                <a:solidFill>
                  <a:schemeClr val="bg1"/>
                </a:solidFill>
                <a:effectLst/>
              </a:rPr>
              <a:t>короче</a:t>
            </a:r>
            <a:r>
              <a:rPr lang="en-US" altLang="ru-RU" sz="1200" b="1" dirty="0">
                <a:solidFill>
                  <a:schemeClr val="bg1"/>
                </a:solidFill>
                <a:effectLst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Выступи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роли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редактора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Убери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всё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лишнее</a:t>
            </a:r>
            <a:r>
              <a:rPr lang="ru-RU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(повторы, слова-паразиты)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ru-RU" altLang="ru-RU" sz="1200" b="1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indent="0" algn="just">
              <a:buFont typeface="+mj-lt"/>
              <a:buNone/>
            </a:pP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Постарайся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сделать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новый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вариант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коротким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понятным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грамотным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сохранив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важную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информацию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cxnSp>
        <p:nvCxnSpPr>
          <p:cNvPr id="2" name="Прямое соединение 1"/>
          <p:cNvCxnSpPr/>
          <p:nvPr/>
        </p:nvCxnSpPr>
        <p:spPr>
          <a:xfrm>
            <a:off x="143435" y="2599764"/>
            <a:ext cx="242047" cy="89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372" y="169333"/>
            <a:ext cx="3612444" cy="349956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b="1" dirty="0">
                <a:solidFill>
                  <a:schemeClr val="bg1"/>
                </a:solidFill>
              </a:rPr>
              <a:t>Л</a:t>
            </a:r>
            <a:r>
              <a:rPr lang="ru-RU" altLang="en-US" sz="1600" b="1" dirty="0" err="1">
                <a:solidFill>
                  <a:schemeClr val="bg1"/>
                </a:solidFill>
              </a:rPr>
              <a:t>ИНГВИСТИЧЕСКИЙ</a:t>
            </a:r>
            <a:r>
              <a:rPr lang="ru-RU" altLang="en-US" sz="1600" b="1" dirty="0">
                <a:solidFill>
                  <a:schemeClr val="bg1"/>
                </a:solidFill>
              </a:rPr>
              <a:t> </a:t>
            </a:r>
            <a:r>
              <a:rPr lang="ru-RU" altLang="en-US" sz="1600" b="1" dirty="0" smtClean="0">
                <a:solidFill>
                  <a:schemeClr val="bg1"/>
                </a:solidFill>
              </a:rPr>
              <a:t>КОНСТРУКТОР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5" y="1845945"/>
            <a:ext cx="3612515" cy="2430220"/>
          </a:xfrm>
          <a:prstGeom prst="rect">
            <a:avLst/>
          </a:prstGeom>
          <a:solidFill>
            <a:srgbClr val="D6103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000" b="1" dirty="0">
                <a:solidFill>
                  <a:schemeClr val="bg1"/>
                </a:solidFill>
                <a:effectLst/>
              </a:rPr>
              <a:t>САМОЛЁТОСТРОЕНИЕ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</a:t>
            </a:r>
            <a:r>
              <a:rPr lang="ru-RU" altLang="en-US" sz="1000" b="1" dirty="0" smtClean="0">
                <a:solidFill>
                  <a:schemeClr val="bg1"/>
                </a:solidFill>
                <a:effectLst/>
              </a:rPr>
              <a:t>.  </a:t>
            </a:r>
            <a:r>
              <a:rPr lang="ru-RU" altLang="en-US" sz="1000" b="1" dirty="0">
                <a:solidFill>
                  <a:schemeClr val="bg1"/>
                </a:solidFill>
                <a:effectLst/>
              </a:rPr>
              <a:t>мост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2. 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3.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4.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5.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6.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7.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8.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9.</a:t>
            </a:r>
          </a:p>
          <a:p>
            <a:pPr algn="l"/>
            <a:r>
              <a:rPr lang="ru-RU" altLang="en-US" sz="1000" b="1" dirty="0">
                <a:solidFill>
                  <a:schemeClr val="bg1"/>
                </a:solidFill>
                <a:effectLst/>
              </a:rPr>
              <a:t>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372" y="767715"/>
            <a:ext cx="3612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Font typeface="+mj-lt"/>
              <a:buNone/>
            </a:pP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больше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из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букв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данного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Слова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должны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быть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именами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существительными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en-US" altLang="ru-RU" sz="1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1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форме</a:t>
            </a:r>
            <a:r>
              <a:rPr lang="ru-RU" alt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единственного числа, именительного падежа</a:t>
            </a:r>
            <a:r>
              <a:rPr lang="en-US" alt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altLang="ru-RU" sz="1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284*137"/>
  <p:tag name="TABLE_ENDDRAG_RECT" val="6*276*284*137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2240</Words>
  <Application>WPS Presentation</Application>
  <PresentationFormat>Произвольный</PresentationFormat>
  <Paragraphs>273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Olga</cp:lastModifiedBy>
  <cp:revision>94</cp:revision>
  <dcterms:created xsi:type="dcterms:W3CDTF">2024-11-17T12:21:00Z</dcterms:created>
  <dcterms:modified xsi:type="dcterms:W3CDTF">2025-12-10T19:20:36Z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E11A023C75394B258EF115B349125981_13</vt:lpwstr>
  </property>
  <property fmtid="{D5CDD505-2E9C-101B-9397-08002B2CF9AE}" pid="3" name="KSOProductBuildVer">
    <vt:lpwstr>1049-12.2.0.23155</vt:lpwstr>
  </property>
</Properties>
</file>